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16" r:id="rId4"/>
  </p:sldMasterIdLst>
  <p:notesMasterIdLst>
    <p:notesMasterId r:id="rId17"/>
  </p:notesMasterIdLst>
  <p:handoutMasterIdLst>
    <p:handoutMasterId r:id="rId18"/>
  </p:handoutMasterIdLst>
  <p:sldIdLst>
    <p:sldId id="636" r:id="rId5"/>
    <p:sldId id="2147469146" r:id="rId6"/>
    <p:sldId id="2147469142" r:id="rId7"/>
    <p:sldId id="2147469143" r:id="rId8"/>
    <p:sldId id="2147469144" r:id="rId9"/>
    <p:sldId id="2147469145" r:id="rId10"/>
    <p:sldId id="639" r:id="rId11"/>
    <p:sldId id="2147469141" r:id="rId12"/>
    <p:sldId id="2812" r:id="rId13"/>
    <p:sldId id="2147469147" r:id="rId14"/>
    <p:sldId id="2147469148" r:id="rId15"/>
    <p:sldId id="643" r:id="rId16"/>
  </p:sldIdLst>
  <p:sldSz cx="12192000" cy="6858000"/>
  <p:notesSz cx="7010400" cy="9296400"/>
  <p:defaultTextStyle>
    <a:defPPr>
      <a:defRPr lang="en-US"/>
    </a:defPPr>
    <a:lvl1pPr algn="l" defTabSz="457200" rtl="0" fontAlgn="base">
      <a:spcBef>
        <a:spcPct val="0"/>
      </a:spcBef>
      <a:spcAft>
        <a:spcPct val="0"/>
      </a:spcAft>
      <a:defRPr kern="1200">
        <a:solidFill>
          <a:schemeClr val="tx1"/>
        </a:solidFill>
        <a:latin typeface="Arial" charset="0"/>
        <a:ea typeface="ヒラギノ角ゴ Pro W3" charset="-128"/>
        <a:cs typeface="ヒラギノ角ゴ Pro W3" charset="-128"/>
      </a:defRPr>
    </a:lvl1pPr>
    <a:lvl2pPr marL="457200" algn="l" defTabSz="457200" rtl="0" fontAlgn="base">
      <a:spcBef>
        <a:spcPct val="0"/>
      </a:spcBef>
      <a:spcAft>
        <a:spcPct val="0"/>
      </a:spcAft>
      <a:defRPr kern="1200">
        <a:solidFill>
          <a:schemeClr val="tx1"/>
        </a:solidFill>
        <a:latin typeface="Arial" charset="0"/>
        <a:ea typeface="ヒラギノ角ゴ Pro W3" charset="-128"/>
        <a:cs typeface="ヒラギノ角ゴ Pro W3" charset="-128"/>
      </a:defRPr>
    </a:lvl2pPr>
    <a:lvl3pPr marL="914400" algn="l" defTabSz="457200" rtl="0" fontAlgn="base">
      <a:spcBef>
        <a:spcPct val="0"/>
      </a:spcBef>
      <a:spcAft>
        <a:spcPct val="0"/>
      </a:spcAft>
      <a:defRPr kern="1200">
        <a:solidFill>
          <a:schemeClr val="tx1"/>
        </a:solidFill>
        <a:latin typeface="Arial" charset="0"/>
        <a:ea typeface="ヒラギノ角ゴ Pro W3" charset="-128"/>
        <a:cs typeface="ヒラギノ角ゴ Pro W3" charset="-128"/>
      </a:defRPr>
    </a:lvl3pPr>
    <a:lvl4pPr marL="1371600" algn="l" defTabSz="457200" rtl="0" fontAlgn="base">
      <a:spcBef>
        <a:spcPct val="0"/>
      </a:spcBef>
      <a:spcAft>
        <a:spcPct val="0"/>
      </a:spcAft>
      <a:defRPr kern="1200">
        <a:solidFill>
          <a:schemeClr val="tx1"/>
        </a:solidFill>
        <a:latin typeface="Arial" charset="0"/>
        <a:ea typeface="ヒラギノ角ゴ Pro W3" charset="-128"/>
        <a:cs typeface="ヒラギノ角ゴ Pro W3" charset="-128"/>
      </a:defRPr>
    </a:lvl4pPr>
    <a:lvl5pPr marL="1828800" algn="l" defTabSz="457200" rtl="0" fontAlgn="base">
      <a:spcBef>
        <a:spcPct val="0"/>
      </a:spcBef>
      <a:spcAft>
        <a:spcPct val="0"/>
      </a:spcAft>
      <a:defRPr kern="1200">
        <a:solidFill>
          <a:schemeClr val="tx1"/>
        </a:solidFill>
        <a:latin typeface="Arial" charset="0"/>
        <a:ea typeface="ヒラギノ角ゴ Pro W3" charset="-128"/>
        <a:cs typeface="ヒラギノ角ゴ Pro W3" charset="-128"/>
      </a:defRPr>
    </a:lvl5pPr>
    <a:lvl6pPr marL="2286000" algn="l" defTabSz="457200" rtl="0" eaLnBrk="1" latinLnBrk="0" hangingPunct="1">
      <a:defRPr kern="1200">
        <a:solidFill>
          <a:schemeClr val="tx1"/>
        </a:solidFill>
        <a:latin typeface="Arial" charset="0"/>
        <a:ea typeface="ヒラギノ角ゴ Pro W3" charset="-128"/>
        <a:cs typeface="ヒラギノ角ゴ Pro W3" charset="-128"/>
      </a:defRPr>
    </a:lvl6pPr>
    <a:lvl7pPr marL="2743200" algn="l" defTabSz="457200" rtl="0" eaLnBrk="1" latinLnBrk="0" hangingPunct="1">
      <a:defRPr kern="1200">
        <a:solidFill>
          <a:schemeClr val="tx1"/>
        </a:solidFill>
        <a:latin typeface="Arial" charset="0"/>
        <a:ea typeface="ヒラギノ角ゴ Pro W3" charset="-128"/>
        <a:cs typeface="ヒラギノ角ゴ Pro W3" charset="-128"/>
      </a:defRPr>
    </a:lvl7pPr>
    <a:lvl8pPr marL="3200400" algn="l" defTabSz="457200" rtl="0" eaLnBrk="1" latinLnBrk="0" hangingPunct="1">
      <a:defRPr kern="1200">
        <a:solidFill>
          <a:schemeClr val="tx1"/>
        </a:solidFill>
        <a:latin typeface="Arial" charset="0"/>
        <a:ea typeface="ヒラギノ角ゴ Pro W3" charset="-128"/>
        <a:cs typeface="ヒラギノ角ゴ Pro W3" charset="-128"/>
      </a:defRPr>
    </a:lvl8pPr>
    <a:lvl9pPr marL="3657600" algn="l" defTabSz="457200" rtl="0" eaLnBrk="1" latinLnBrk="0" hangingPunct="1">
      <a:defRPr kern="1200">
        <a:solidFill>
          <a:schemeClr val="tx1"/>
        </a:solidFill>
        <a:latin typeface="Arial" charset="0"/>
        <a:ea typeface="ヒラギノ角ゴ Pro W3" charset="-128"/>
        <a:cs typeface="ヒラギノ角ゴ Pro W3" charset="-128"/>
      </a:defRPr>
    </a:lvl9pPr>
  </p:defaultTextStyle>
  <p:extLst>
    <p:ext uri="{EFAFB233-063F-42B5-8137-9DF3F51BA10A}">
      <p15:sldGuideLst xmlns:p15="http://schemas.microsoft.com/office/powerpoint/2012/main">
        <p15:guide id="1" orient="horz" pos="2160" userDrawn="1">
          <p15:clr>
            <a:srgbClr val="A4A3A4"/>
          </p15:clr>
        </p15:guide>
        <p15:guide id="2" pos="256" userDrawn="1">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kbrace" initials="k" lastIdx="7" clrIdx="0"/>
  <p:cmAuthor id="1" name="Fernandez, Ted [USA]" initials="FT[" lastIdx="1" clrIdx="1"/>
  <p:cmAuthor id="2" name="Penny.Mefford" initials="PLM" lastIdx="3" clrIdx="2"/>
  <p:cmAuthor id="3" name="johnsc" initials="csj" lastIdx="2" clrIdx="3"/>
  <p:cmAuthor id="4" name="Jenkins, Daniel (CONTR)" initials="JD(" lastIdx="1" clrIdx="4"/>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066"/>
    <a:srgbClr val="595959"/>
    <a:srgbClr val="A1A1A1"/>
    <a:srgbClr val="0E1130"/>
    <a:srgbClr val="293340"/>
    <a:srgbClr val="213E9A"/>
    <a:srgbClr val="19204C"/>
    <a:srgbClr val="FEF5E8"/>
    <a:srgbClr val="77933C"/>
    <a:srgbClr val="4F81B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981" autoAdjust="0"/>
    <p:restoredTop sz="94692" autoAdjust="0"/>
  </p:normalViewPr>
  <p:slideViewPr>
    <p:cSldViewPr snapToObjects="1">
      <p:cViewPr varScale="1">
        <p:scale>
          <a:sx n="124" d="100"/>
          <a:sy n="124" d="100"/>
        </p:scale>
        <p:origin x="648" y="168"/>
      </p:cViewPr>
      <p:guideLst>
        <p:guide orient="horz" pos="2160"/>
        <p:guide pos="256"/>
      </p:guideLst>
    </p:cSldViewPr>
  </p:slideViewPr>
  <p:outlineViewPr>
    <p:cViewPr>
      <p:scale>
        <a:sx n="33" d="100"/>
        <a:sy n="33" d="100"/>
      </p:scale>
      <p:origin x="18" y="0"/>
    </p:cViewPr>
  </p:outlineViewPr>
  <p:notesTextViewPr>
    <p:cViewPr>
      <p:scale>
        <a:sx n="100" d="100"/>
        <a:sy n="100" d="100"/>
      </p:scale>
      <p:origin x="0" y="0"/>
    </p:cViewPr>
  </p:notesTextViewPr>
  <p:sorterViewPr>
    <p:cViewPr>
      <p:scale>
        <a:sx n="130" d="100"/>
        <a:sy n="130" d="100"/>
      </p:scale>
      <p:origin x="0" y="-8418"/>
    </p:cViewPr>
  </p:sorterViewPr>
  <p:notesViewPr>
    <p:cSldViewPr snapToObjects="1">
      <p:cViewPr varScale="1">
        <p:scale>
          <a:sx n="118" d="100"/>
          <a:sy n="118" d="100"/>
        </p:scale>
        <p:origin x="4336" y="216"/>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2830" tIns="46415" rIns="92830" bIns="46415" rtlCol="0"/>
          <a:lstStyle>
            <a:lvl1pPr algn="l" fontAlgn="auto">
              <a:spcBef>
                <a:spcPts val="0"/>
              </a:spcBef>
              <a:spcAft>
                <a:spcPts val="0"/>
              </a:spcAft>
              <a:defRPr sz="1200" smtClean="0">
                <a:latin typeface="+mn-lt"/>
                <a:ea typeface="+mn-ea"/>
                <a:cs typeface="+mn-cs"/>
              </a:defRPr>
            </a:lvl1pPr>
          </a:lstStyle>
          <a:p>
            <a:pPr>
              <a:defRPr/>
            </a:pPr>
            <a:endParaRPr lang="en-US" dirty="0"/>
          </a:p>
        </p:txBody>
      </p:sp>
      <p:sp>
        <p:nvSpPr>
          <p:cNvPr id="3" name="Date Placeholder 2"/>
          <p:cNvSpPr>
            <a:spLocks noGrp="1"/>
          </p:cNvSpPr>
          <p:nvPr>
            <p:ph type="dt" sz="quarter" idx="1"/>
          </p:nvPr>
        </p:nvSpPr>
        <p:spPr>
          <a:xfrm>
            <a:off x="3970938" y="0"/>
            <a:ext cx="3037840" cy="464820"/>
          </a:xfrm>
          <a:prstGeom prst="rect">
            <a:avLst/>
          </a:prstGeom>
        </p:spPr>
        <p:txBody>
          <a:bodyPr vert="horz" lIns="92830" tIns="46415" rIns="92830" bIns="46415" rtlCol="0"/>
          <a:lstStyle>
            <a:lvl1pPr algn="r" fontAlgn="auto">
              <a:spcBef>
                <a:spcPts val="0"/>
              </a:spcBef>
              <a:spcAft>
                <a:spcPts val="0"/>
              </a:spcAft>
              <a:defRPr sz="1200" smtClean="0">
                <a:latin typeface="+mn-lt"/>
                <a:ea typeface="+mn-ea"/>
                <a:cs typeface="+mn-cs"/>
              </a:defRPr>
            </a:lvl1pPr>
          </a:lstStyle>
          <a:p>
            <a:pPr>
              <a:defRPr/>
            </a:pPr>
            <a:fld id="{DF602F7B-3C60-0340-8F65-5D706F0CD99D}" type="datetime1">
              <a:rPr lang="en-US"/>
              <a:pPr>
                <a:defRPr/>
              </a:pPr>
              <a:t>5/29/25</a:t>
            </a:fld>
            <a:endParaRPr lang="en-US" dirty="0"/>
          </a:p>
        </p:txBody>
      </p:sp>
      <p:sp>
        <p:nvSpPr>
          <p:cNvPr id="4" name="Footer Placeholder 3"/>
          <p:cNvSpPr>
            <a:spLocks noGrp="1"/>
          </p:cNvSpPr>
          <p:nvPr>
            <p:ph type="ftr" sz="quarter" idx="2"/>
          </p:nvPr>
        </p:nvSpPr>
        <p:spPr>
          <a:xfrm>
            <a:off x="0" y="8829966"/>
            <a:ext cx="3037840" cy="464820"/>
          </a:xfrm>
          <a:prstGeom prst="rect">
            <a:avLst/>
          </a:prstGeom>
        </p:spPr>
        <p:txBody>
          <a:bodyPr vert="horz" lIns="92830" tIns="46415" rIns="92830" bIns="46415" rtlCol="0" anchor="b"/>
          <a:lstStyle>
            <a:lvl1pPr algn="l" fontAlgn="auto">
              <a:spcBef>
                <a:spcPts val="0"/>
              </a:spcBef>
              <a:spcAft>
                <a:spcPts val="0"/>
              </a:spcAft>
              <a:defRPr sz="1200" smtClean="0">
                <a:latin typeface="+mn-lt"/>
                <a:ea typeface="+mn-ea"/>
                <a:cs typeface="+mn-cs"/>
              </a:defRPr>
            </a:lvl1pPr>
          </a:lstStyle>
          <a:p>
            <a:pPr>
              <a:defRPr/>
            </a:pPr>
            <a:endParaRPr lang="en-US" dirty="0"/>
          </a:p>
        </p:txBody>
      </p:sp>
      <p:sp>
        <p:nvSpPr>
          <p:cNvPr id="5" name="Slide Number Placeholder 4"/>
          <p:cNvSpPr>
            <a:spLocks noGrp="1"/>
          </p:cNvSpPr>
          <p:nvPr>
            <p:ph type="sldNum" sz="quarter" idx="3"/>
          </p:nvPr>
        </p:nvSpPr>
        <p:spPr>
          <a:xfrm>
            <a:off x="3970938" y="8829966"/>
            <a:ext cx="3037840" cy="464820"/>
          </a:xfrm>
          <a:prstGeom prst="rect">
            <a:avLst/>
          </a:prstGeom>
        </p:spPr>
        <p:txBody>
          <a:bodyPr vert="horz" lIns="92830" tIns="46415" rIns="92830" bIns="46415" rtlCol="0" anchor="b"/>
          <a:lstStyle>
            <a:lvl1pPr algn="r" fontAlgn="auto">
              <a:spcBef>
                <a:spcPts val="0"/>
              </a:spcBef>
              <a:spcAft>
                <a:spcPts val="0"/>
              </a:spcAft>
              <a:defRPr sz="1200" smtClean="0">
                <a:latin typeface="+mn-lt"/>
                <a:ea typeface="+mn-ea"/>
                <a:cs typeface="+mn-cs"/>
              </a:defRPr>
            </a:lvl1pPr>
          </a:lstStyle>
          <a:p>
            <a:pPr>
              <a:defRPr/>
            </a:pPr>
            <a:fld id="{C90FB65A-D16E-9F49-BD9B-8D220ECCC788}" type="slidenum">
              <a:rPr lang="en-US"/>
              <a:pPr>
                <a:defRPr/>
              </a:pPr>
              <a:t>‹#›</a:t>
            </a:fld>
            <a:endParaRPr lang="en-US" dirty="0"/>
          </a:p>
        </p:txBody>
      </p:sp>
    </p:spTree>
    <p:extLst>
      <p:ext uri="{BB962C8B-B14F-4D97-AF65-F5344CB8AC3E}">
        <p14:creationId xmlns:p14="http://schemas.microsoft.com/office/powerpoint/2010/main" val="223410717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2830" tIns="46415" rIns="92830" bIns="46415" rtlCol="0"/>
          <a:lstStyle>
            <a:lvl1pPr algn="l" fontAlgn="auto">
              <a:spcBef>
                <a:spcPts val="0"/>
              </a:spcBef>
              <a:spcAft>
                <a:spcPts val="0"/>
              </a:spcAft>
              <a:defRPr sz="1200" smtClean="0">
                <a:latin typeface="+mn-lt"/>
                <a:ea typeface="+mn-ea"/>
                <a:cs typeface="+mn-cs"/>
              </a:defRPr>
            </a:lvl1pPr>
          </a:lstStyle>
          <a:p>
            <a:pPr>
              <a:defRPr/>
            </a:pPr>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lIns="92830" tIns="46415" rIns="92830" bIns="46415" rtlCol="0"/>
          <a:lstStyle>
            <a:lvl1pPr algn="r" fontAlgn="auto">
              <a:spcBef>
                <a:spcPts val="0"/>
              </a:spcBef>
              <a:spcAft>
                <a:spcPts val="0"/>
              </a:spcAft>
              <a:defRPr sz="1200" smtClean="0">
                <a:latin typeface="+mn-lt"/>
                <a:ea typeface="+mn-ea"/>
                <a:cs typeface="+mn-cs"/>
              </a:defRPr>
            </a:lvl1pPr>
          </a:lstStyle>
          <a:p>
            <a:pPr>
              <a:defRPr/>
            </a:pPr>
            <a:fld id="{251A9E42-4B87-E94B-8E06-D88E87E2D8B6}" type="datetime1">
              <a:rPr lang="en-US"/>
              <a:pPr>
                <a:defRPr/>
              </a:pPr>
              <a:t>5/29/25</a:t>
            </a:fld>
            <a:endParaRPr lang="en-US" dirty="0"/>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2830" tIns="46415" rIns="92830" bIns="46415" rtlCol="0" anchor="ctr"/>
          <a:lstStyle/>
          <a:p>
            <a:pPr lvl="0"/>
            <a:endParaRPr lang="en-US" noProof="0" dirty="0"/>
          </a:p>
        </p:txBody>
      </p:sp>
      <p:sp>
        <p:nvSpPr>
          <p:cNvPr id="5" name="Notes Placeholder 4"/>
          <p:cNvSpPr>
            <a:spLocks noGrp="1"/>
          </p:cNvSpPr>
          <p:nvPr>
            <p:ph type="body" sz="quarter" idx="3"/>
          </p:nvPr>
        </p:nvSpPr>
        <p:spPr>
          <a:xfrm>
            <a:off x="701040" y="4415791"/>
            <a:ext cx="5608320" cy="4183380"/>
          </a:xfrm>
          <a:prstGeom prst="rect">
            <a:avLst/>
          </a:prstGeom>
        </p:spPr>
        <p:txBody>
          <a:bodyPr vert="horz" lIns="92830" tIns="46415" rIns="92830" bIns="46415"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829966"/>
            <a:ext cx="3037840" cy="464820"/>
          </a:xfrm>
          <a:prstGeom prst="rect">
            <a:avLst/>
          </a:prstGeom>
        </p:spPr>
        <p:txBody>
          <a:bodyPr vert="horz" lIns="92830" tIns="46415" rIns="92830" bIns="46415" rtlCol="0" anchor="b"/>
          <a:lstStyle>
            <a:lvl1pPr algn="l" fontAlgn="auto">
              <a:spcBef>
                <a:spcPts val="0"/>
              </a:spcBef>
              <a:spcAft>
                <a:spcPts val="0"/>
              </a:spcAft>
              <a:defRPr sz="1200" smtClean="0">
                <a:latin typeface="+mn-lt"/>
                <a:ea typeface="+mn-ea"/>
                <a:cs typeface="+mn-cs"/>
              </a:defRPr>
            </a:lvl1pPr>
          </a:lstStyle>
          <a:p>
            <a:pPr>
              <a:defRPr/>
            </a:pPr>
            <a:endParaRPr lang="en-US" dirty="0"/>
          </a:p>
        </p:txBody>
      </p:sp>
      <p:sp>
        <p:nvSpPr>
          <p:cNvPr id="7" name="Slide Number Placeholder 6"/>
          <p:cNvSpPr>
            <a:spLocks noGrp="1"/>
          </p:cNvSpPr>
          <p:nvPr>
            <p:ph type="sldNum" sz="quarter" idx="5"/>
          </p:nvPr>
        </p:nvSpPr>
        <p:spPr>
          <a:xfrm>
            <a:off x="3970938" y="8829966"/>
            <a:ext cx="3037840" cy="464820"/>
          </a:xfrm>
          <a:prstGeom prst="rect">
            <a:avLst/>
          </a:prstGeom>
        </p:spPr>
        <p:txBody>
          <a:bodyPr vert="horz" lIns="92830" tIns="46415" rIns="92830" bIns="46415" rtlCol="0" anchor="b"/>
          <a:lstStyle>
            <a:lvl1pPr algn="r" fontAlgn="auto">
              <a:spcBef>
                <a:spcPts val="0"/>
              </a:spcBef>
              <a:spcAft>
                <a:spcPts val="0"/>
              </a:spcAft>
              <a:defRPr sz="1200" smtClean="0">
                <a:latin typeface="+mn-lt"/>
                <a:ea typeface="+mn-ea"/>
                <a:cs typeface="+mn-cs"/>
              </a:defRPr>
            </a:lvl1pPr>
          </a:lstStyle>
          <a:p>
            <a:pPr>
              <a:defRPr/>
            </a:pPr>
            <a:fld id="{62188366-2947-D844-B46D-D483AF8F9817}" type="slidenum">
              <a:rPr lang="en-US"/>
              <a:pPr>
                <a:defRPr/>
              </a:pPr>
              <a:t>‹#›</a:t>
            </a:fld>
            <a:endParaRPr lang="en-US" dirty="0"/>
          </a:p>
        </p:txBody>
      </p:sp>
    </p:spTree>
    <p:extLst>
      <p:ext uri="{BB962C8B-B14F-4D97-AF65-F5344CB8AC3E}">
        <p14:creationId xmlns:p14="http://schemas.microsoft.com/office/powerpoint/2010/main" val="4250815894"/>
      </p:ext>
    </p:extLst>
  </p:cSld>
  <p:clrMap bg1="lt1" tx1="dk1" bg2="lt2" tx2="dk2" accent1="accent1" accent2="accent2" accent3="accent3" accent4="accent4" accent5="accent5" accent6="accent6" hlink="hlink" folHlink="folHlink"/>
  <p:hf hdr="0" ftr="0" dt="0"/>
  <p:notesStyle>
    <a:lvl1pPr algn="l" defTabSz="457200" rtl="0" fontAlgn="base">
      <a:spcBef>
        <a:spcPct val="30000"/>
      </a:spcBef>
      <a:spcAft>
        <a:spcPct val="0"/>
      </a:spcAft>
      <a:defRPr sz="1200" kern="1200">
        <a:solidFill>
          <a:schemeClr val="tx1"/>
        </a:solidFill>
        <a:latin typeface="+mn-lt"/>
        <a:ea typeface="ヒラギノ角ゴ Pro W3" charset="-128"/>
        <a:cs typeface="ヒラギノ角ゴ Pro W3" charset="-128"/>
      </a:defRPr>
    </a:lvl1pPr>
    <a:lvl2pPr marL="457200" algn="l" defTabSz="457200" rtl="0" fontAlgn="base">
      <a:spcBef>
        <a:spcPct val="30000"/>
      </a:spcBef>
      <a:spcAft>
        <a:spcPct val="0"/>
      </a:spcAft>
      <a:defRPr sz="1200" kern="1200">
        <a:solidFill>
          <a:schemeClr val="tx1"/>
        </a:solidFill>
        <a:latin typeface="+mn-lt"/>
        <a:ea typeface="ヒラギノ角ゴ Pro W3" charset="-128"/>
        <a:cs typeface="+mn-cs"/>
      </a:defRPr>
    </a:lvl2pPr>
    <a:lvl3pPr marL="914400" algn="l" defTabSz="457200" rtl="0" fontAlgn="base">
      <a:spcBef>
        <a:spcPct val="30000"/>
      </a:spcBef>
      <a:spcAft>
        <a:spcPct val="0"/>
      </a:spcAft>
      <a:defRPr sz="1200" kern="1200">
        <a:solidFill>
          <a:schemeClr val="tx1"/>
        </a:solidFill>
        <a:latin typeface="+mn-lt"/>
        <a:ea typeface="ヒラギノ角ゴ Pro W3" charset="-128"/>
        <a:cs typeface="+mn-cs"/>
      </a:defRPr>
    </a:lvl3pPr>
    <a:lvl4pPr marL="1371600" algn="l" defTabSz="457200" rtl="0" fontAlgn="base">
      <a:spcBef>
        <a:spcPct val="30000"/>
      </a:spcBef>
      <a:spcAft>
        <a:spcPct val="0"/>
      </a:spcAft>
      <a:defRPr sz="1200" kern="1200">
        <a:solidFill>
          <a:schemeClr val="tx1"/>
        </a:solidFill>
        <a:latin typeface="+mn-lt"/>
        <a:ea typeface="ヒラギノ角ゴ Pro W3" charset="-128"/>
        <a:cs typeface="+mn-cs"/>
      </a:defRPr>
    </a:lvl4pPr>
    <a:lvl5pPr marL="1828800" algn="l" defTabSz="457200" rtl="0" fontAlgn="base">
      <a:spcBef>
        <a:spcPct val="30000"/>
      </a:spcBef>
      <a:spcAft>
        <a:spcPct val="0"/>
      </a:spcAft>
      <a:defRPr sz="1200" kern="1200">
        <a:solidFill>
          <a:schemeClr val="tx1"/>
        </a:solidFill>
        <a:latin typeface="+mn-lt"/>
        <a:ea typeface="ヒラギノ角ゴ Pro W3"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B1D048-17CF-F940-B0E4-B661842AB068}" type="slidenum">
              <a:rPr lang="en-US" smtClean="0"/>
              <a:t>8</a:t>
            </a:fld>
            <a:endParaRPr lang="en-US"/>
          </a:p>
        </p:txBody>
      </p:sp>
    </p:spTree>
    <p:extLst>
      <p:ext uri="{BB962C8B-B14F-4D97-AF65-F5344CB8AC3E}">
        <p14:creationId xmlns:p14="http://schemas.microsoft.com/office/powerpoint/2010/main" val="314436583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Title Slide with subtitl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1122363"/>
            <a:ext cx="9144000" cy="1468430"/>
          </a:xfrm>
          <a:prstGeom prst="rect">
            <a:avLst/>
          </a:prstGeom>
        </p:spPr>
        <p:txBody>
          <a:bodyPr anchor="b"/>
          <a:lstStyle>
            <a:lvl1pPr algn="ctr">
              <a:defRPr sz="4500" b="1" i="0">
                <a:solidFill>
                  <a:srgbClr val="0E1130"/>
                </a:solidFill>
                <a:latin typeface="STIX Two Text" pitchFamily="2" charset="0"/>
              </a:defRPr>
            </a:lvl1pPr>
          </a:lstStyle>
          <a:p>
            <a:r>
              <a:rPr lang="en-US" dirty="0"/>
              <a:t>CLICK TO EDIT MASTER TITLE STYLE</a:t>
            </a:r>
          </a:p>
        </p:txBody>
      </p:sp>
      <p:sp>
        <p:nvSpPr>
          <p:cNvPr id="3" name="Subtitle 2"/>
          <p:cNvSpPr>
            <a:spLocks noGrp="1"/>
          </p:cNvSpPr>
          <p:nvPr>
            <p:ph type="subTitle" idx="1"/>
          </p:nvPr>
        </p:nvSpPr>
        <p:spPr>
          <a:xfrm>
            <a:off x="1524000" y="3124211"/>
            <a:ext cx="9144000" cy="2133589"/>
          </a:xfrm>
          <a:prstGeom prst="rect">
            <a:avLst/>
          </a:prstGeom>
        </p:spPr>
        <p:txBody>
          <a:bodyPr/>
          <a:lstStyle>
            <a:lvl1pPr marL="0" indent="0" algn="ctr">
              <a:buNone/>
              <a:defRPr sz="1800">
                <a:solidFill>
                  <a:srgbClr val="293340"/>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
        <p:nvSpPr>
          <p:cNvPr id="9" name="Rectangle 8">
            <a:extLst>
              <a:ext uri="{FF2B5EF4-FFF2-40B4-BE49-F238E27FC236}">
                <a16:creationId xmlns:a16="http://schemas.microsoft.com/office/drawing/2014/main" id="{53EFCF92-EBE6-32A1-D990-38D7E6F22D4E}"/>
              </a:ext>
            </a:extLst>
          </p:cNvPr>
          <p:cNvSpPr/>
          <p:nvPr userDrawn="1"/>
        </p:nvSpPr>
        <p:spPr>
          <a:xfrm>
            <a:off x="-30480" y="5741239"/>
            <a:ext cx="12252960" cy="1192956"/>
          </a:xfrm>
          <a:prstGeom prst="rect">
            <a:avLst/>
          </a:prstGeom>
          <a:solidFill>
            <a:srgbClr val="0E113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Line 2">
            <a:extLst>
              <a:ext uri="{FF2B5EF4-FFF2-40B4-BE49-F238E27FC236}">
                <a16:creationId xmlns:a16="http://schemas.microsoft.com/office/drawing/2014/main" id="{05E38AC4-98C1-815B-7629-81B62C5926C9}"/>
              </a:ext>
            </a:extLst>
          </p:cNvPr>
          <p:cNvSpPr>
            <a:spLocks noChangeShapeType="1"/>
          </p:cNvSpPr>
          <p:nvPr userDrawn="1"/>
        </p:nvSpPr>
        <p:spPr bwMode="auto">
          <a:xfrm>
            <a:off x="1524000" y="2895600"/>
            <a:ext cx="9144000" cy="0"/>
          </a:xfrm>
          <a:prstGeom prst="line">
            <a:avLst/>
          </a:prstGeom>
          <a:noFill/>
          <a:ln w="12700">
            <a:solidFill>
              <a:schemeClr val="bg1">
                <a:lumMod val="65000"/>
              </a:schemeClr>
            </a:solidFill>
            <a:prstDash val="solid"/>
            <a:round/>
            <a:headEnd type="none" w="med" len="med"/>
            <a:tailEnd type="none" w="med" len="med"/>
          </a:ln>
        </p:spPr>
        <p:txBody>
          <a:bodyPr>
            <a:prstTxWarp prst="textNoShape">
              <a:avLst/>
            </a:prstTxWarp>
          </a:bodyPr>
          <a:lstStyle/>
          <a:p>
            <a:pPr fontAlgn="auto">
              <a:spcBef>
                <a:spcPts val="0"/>
              </a:spcBef>
              <a:spcAft>
                <a:spcPts val="0"/>
              </a:spcAft>
              <a:defRPr/>
            </a:pPr>
            <a:endParaRPr lang="en-US" dirty="0">
              <a:latin typeface="+mn-lt"/>
              <a:ea typeface="+mn-ea"/>
              <a:cs typeface="+mn-cs"/>
            </a:endParaRPr>
          </a:p>
        </p:txBody>
      </p:sp>
      <p:sp>
        <p:nvSpPr>
          <p:cNvPr id="13" name="Line 2">
            <a:extLst>
              <a:ext uri="{FF2B5EF4-FFF2-40B4-BE49-F238E27FC236}">
                <a16:creationId xmlns:a16="http://schemas.microsoft.com/office/drawing/2014/main" id="{AED6D91E-DE09-E4DD-FFE1-FE3558F5475E}"/>
              </a:ext>
            </a:extLst>
          </p:cNvPr>
          <p:cNvSpPr>
            <a:spLocks noChangeShapeType="1"/>
          </p:cNvSpPr>
          <p:nvPr userDrawn="1"/>
        </p:nvSpPr>
        <p:spPr bwMode="auto">
          <a:xfrm>
            <a:off x="-30480" y="5741239"/>
            <a:ext cx="12252960" cy="0"/>
          </a:xfrm>
          <a:prstGeom prst="line">
            <a:avLst/>
          </a:prstGeom>
          <a:noFill/>
          <a:ln w="85725">
            <a:solidFill>
              <a:srgbClr val="213E9A"/>
            </a:solidFill>
            <a:prstDash val="solid"/>
            <a:round/>
            <a:headEnd type="none" w="med" len="med"/>
            <a:tailEnd type="none" w="med" len="med"/>
          </a:ln>
        </p:spPr>
        <p:txBody>
          <a:bodyPr>
            <a:prstTxWarp prst="textNoShape">
              <a:avLst/>
            </a:prstTxWarp>
          </a:bodyPr>
          <a:lstStyle/>
          <a:p>
            <a:pPr fontAlgn="auto">
              <a:spcBef>
                <a:spcPts val="0"/>
              </a:spcBef>
              <a:spcAft>
                <a:spcPts val="0"/>
              </a:spcAft>
              <a:defRPr/>
            </a:pPr>
            <a:endParaRPr lang="en-US" dirty="0">
              <a:latin typeface="+mn-lt"/>
              <a:ea typeface="+mn-ea"/>
              <a:cs typeface="+mn-cs"/>
            </a:endParaRPr>
          </a:p>
        </p:txBody>
      </p:sp>
      <p:pic>
        <p:nvPicPr>
          <p:cNvPr id="14" name="Picture 13">
            <a:extLst>
              <a:ext uri="{FF2B5EF4-FFF2-40B4-BE49-F238E27FC236}">
                <a16:creationId xmlns:a16="http://schemas.microsoft.com/office/drawing/2014/main" id="{F8D551BE-F105-63E5-4C06-8E1FB4F51785}"/>
              </a:ext>
            </a:extLst>
          </p:cNvPr>
          <p:cNvPicPr>
            <a:picLocks noChangeAspect="1"/>
          </p:cNvPicPr>
          <p:nvPr userDrawn="1"/>
        </p:nvPicPr>
        <p:blipFill>
          <a:blip r:embed="rId2"/>
          <a:srcRect/>
          <a:stretch/>
        </p:blipFill>
        <p:spPr>
          <a:xfrm>
            <a:off x="7848600" y="6046047"/>
            <a:ext cx="3808115" cy="622202"/>
          </a:xfrm>
          <a:prstGeom prst="rect">
            <a:avLst/>
          </a:prstGeom>
        </p:spPr>
      </p:pic>
    </p:spTree>
    <p:extLst>
      <p:ext uri="{BB962C8B-B14F-4D97-AF65-F5344CB8AC3E}">
        <p14:creationId xmlns:p14="http://schemas.microsoft.com/office/powerpoint/2010/main" val="12534814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Bar and Heavy Bullet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09D2714-32F1-2C75-6C7B-6B85ACA64B95}"/>
              </a:ext>
            </a:extLst>
          </p:cNvPr>
          <p:cNvSpPr/>
          <p:nvPr userDrawn="1"/>
        </p:nvSpPr>
        <p:spPr>
          <a:xfrm>
            <a:off x="-30480" y="0"/>
            <a:ext cx="12252960" cy="1139952"/>
          </a:xfrm>
          <a:prstGeom prst="rect">
            <a:avLst/>
          </a:prstGeom>
          <a:solidFill>
            <a:srgbClr val="0E113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 name="Line 2">
            <a:extLst>
              <a:ext uri="{FF2B5EF4-FFF2-40B4-BE49-F238E27FC236}">
                <a16:creationId xmlns:a16="http://schemas.microsoft.com/office/drawing/2014/main" id="{C416BF7B-F06A-A578-776E-3959D80B7239}"/>
              </a:ext>
            </a:extLst>
          </p:cNvPr>
          <p:cNvSpPr>
            <a:spLocks noChangeShapeType="1"/>
          </p:cNvSpPr>
          <p:nvPr userDrawn="1"/>
        </p:nvSpPr>
        <p:spPr bwMode="auto">
          <a:xfrm>
            <a:off x="-30480" y="1139952"/>
            <a:ext cx="12252960" cy="0"/>
          </a:xfrm>
          <a:prstGeom prst="line">
            <a:avLst/>
          </a:prstGeom>
          <a:noFill/>
          <a:ln w="85725">
            <a:solidFill>
              <a:srgbClr val="213E9A"/>
            </a:solidFill>
            <a:prstDash val="solid"/>
            <a:round/>
            <a:headEnd type="none" w="med" len="med"/>
            <a:tailEnd type="none" w="med" len="med"/>
          </a:ln>
        </p:spPr>
        <p:txBody>
          <a:bodyPr>
            <a:prstTxWarp prst="textNoShape">
              <a:avLst/>
            </a:prstTxWarp>
          </a:bodyPr>
          <a:lstStyle/>
          <a:p>
            <a:pPr fontAlgn="auto">
              <a:spcBef>
                <a:spcPts val="0"/>
              </a:spcBef>
              <a:spcAft>
                <a:spcPts val="0"/>
              </a:spcAft>
              <a:defRPr/>
            </a:pPr>
            <a:endParaRPr lang="en-US" dirty="0">
              <a:latin typeface="+mn-lt"/>
              <a:ea typeface="+mn-ea"/>
              <a:cs typeface="+mn-cs"/>
            </a:endParaRPr>
          </a:p>
        </p:txBody>
      </p:sp>
      <p:sp>
        <p:nvSpPr>
          <p:cNvPr id="5" name="Line 2">
            <a:extLst>
              <a:ext uri="{FF2B5EF4-FFF2-40B4-BE49-F238E27FC236}">
                <a16:creationId xmlns:a16="http://schemas.microsoft.com/office/drawing/2014/main" id="{A8E532BE-093B-B577-CA70-D67C8F555A80}"/>
              </a:ext>
            </a:extLst>
          </p:cNvPr>
          <p:cNvSpPr>
            <a:spLocks noChangeShapeType="1"/>
          </p:cNvSpPr>
          <p:nvPr userDrawn="1"/>
        </p:nvSpPr>
        <p:spPr bwMode="auto">
          <a:xfrm flipV="1">
            <a:off x="-30480" y="6248400"/>
            <a:ext cx="12252960" cy="1"/>
          </a:xfrm>
          <a:prstGeom prst="line">
            <a:avLst/>
          </a:prstGeom>
          <a:noFill/>
          <a:ln w="12700">
            <a:solidFill>
              <a:srgbClr val="595959"/>
            </a:solidFill>
            <a:prstDash val="solid"/>
            <a:round/>
            <a:headEnd type="none" w="med" len="med"/>
            <a:tailEnd type="none" w="med" len="med"/>
          </a:ln>
        </p:spPr>
        <p:txBody>
          <a:bodyPr>
            <a:prstTxWarp prst="textNoShape">
              <a:avLst/>
            </a:prstTxWarp>
          </a:bodyPr>
          <a:lstStyle/>
          <a:p>
            <a:pPr fontAlgn="auto">
              <a:spcBef>
                <a:spcPts val="0"/>
              </a:spcBef>
              <a:spcAft>
                <a:spcPts val="0"/>
              </a:spcAft>
              <a:defRPr/>
            </a:pPr>
            <a:endParaRPr lang="en-US" dirty="0">
              <a:latin typeface="+mn-lt"/>
              <a:ea typeface="+mn-ea"/>
              <a:cs typeface="+mn-cs"/>
            </a:endParaRPr>
          </a:p>
        </p:txBody>
      </p:sp>
      <p:sp>
        <p:nvSpPr>
          <p:cNvPr id="2" name="Title 1"/>
          <p:cNvSpPr>
            <a:spLocks noGrp="1"/>
          </p:cNvSpPr>
          <p:nvPr>
            <p:ph type="title"/>
          </p:nvPr>
        </p:nvSpPr>
        <p:spPr>
          <a:xfrm>
            <a:off x="304800" y="304800"/>
            <a:ext cx="11684000" cy="685800"/>
          </a:xfrm>
          <a:prstGeom prst="rect">
            <a:avLst/>
          </a:prstGeom>
        </p:spPr>
        <p:txBody>
          <a:bodyPr lIns="0" tIns="0" rIns="0" bIns="0"/>
          <a:lstStyle>
            <a:lvl1pPr algn="l">
              <a:defRPr sz="3200" b="1" i="1">
                <a:solidFill>
                  <a:srgbClr val="FFFFFF"/>
                </a:solidFill>
              </a:defRPr>
            </a:lvl1pPr>
          </a:lstStyle>
          <a:p>
            <a:r>
              <a:rPr lang="en-US" dirty="0"/>
              <a:t>Click to edit Master title style</a:t>
            </a:r>
          </a:p>
        </p:txBody>
      </p:sp>
      <p:sp>
        <p:nvSpPr>
          <p:cNvPr id="12" name="Content Placeholder 11"/>
          <p:cNvSpPr>
            <a:spLocks noGrp="1"/>
          </p:cNvSpPr>
          <p:nvPr>
            <p:ph sz="quarter" idx="12"/>
          </p:nvPr>
        </p:nvSpPr>
        <p:spPr>
          <a:xfrm>
            <a:off x="406400" y="1447800"/>
            <a:ext cx="11379200" cy="4876800"/>
          </a:xfrm>
          <a:prstGeom prst="rect">
            <a:avLst/>
          </a:prstGeom>
        </p:spPr>
        <p:txBody>
          <a:bodyPr vert="horz" lIns="0" tIns="0" rIns="0" bIns="0"/>
          <a:lstStyle>
            <a:lvl1pPr>
              <a:buClr>
                <a:srgbClr val="213E9A"/>
              </a:buClr>
              <a:defRPr sz="2400"/>
            </a:lvl1pPr>
            <a:lvl2pPr>
              <a:buClr>
                <a:srgbClr val="213E9A"/>
              </a:buClr>
              <a:defRPr sz="2000"/>
            </a:lvl2pPr>
            <a:lvl3pPr>
              <a:buClr>
                <a:srgbClr val="213E9A"/>
              </a:buClr>
              <a:defRPr sz="1800"/>
            </a:lvl3pPr>
            <a:lvl4pPr>
              <a:buClr>
                <a:srgbClr val="213E9A"/>
              </a:buClr>
              <a:defRPr sz="1600"/>
            </a:lvl4pPr>
            <a:lvl5pPr>
              <a:buClr>
                <a:srgbClr val="213E9A"/>
              </a:buClr>
              <a:defRPr sz="15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a:extLst>
              <a:ext uri="{FF2B5EF4-FFF2-40B4-BE49-F238E27FC236}">
                <a16:creationId xmlns:a16="http://schemas.microsoft.com/office/drawing/2014/main" id="{4A32A62A-B62C-F6AC-0BAA-67E044C98ABF}"/>
              </a:ext>
            </a:extLst>
          </p:cNvPr>
          <p:cNvPicPr>
            <a:picLocks noChangeAspect="1"/>
          </p:cNvPicPr>
          <p:nvPr userDrawn="1"/>
        </p:nvPicPr>
        <p:blipFill>
          <a:blip r:embed="rId2"/>
          <a:srcRect/>
          <a:stretch/>
        </p:blipFill>
        <p:spPr>
          <a:xfrm>
            <a:off x="9296400" y="6324600"/>
            <a:ext cx="2530122" cy="417818"/>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wo Bullet Conten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C7EADAE-8594-EC72-DE2A-4885274AA11B}"/>
              </a:ext>
            </a:extLst>
          </p:cNvPr>
          <p:cNvSpPr/>
          <p:nvPr userDrawn="1"/>
        </p:nvSpPr>
        <p:spPr>
          <a:xfrm>
            <a:off x="-30480" y="0"/>
            <a:ext cx="12252960" cy="1139952"/>
          </a:xfrm>
          <a:prstGeom prst="rect">
            <a:avLst/>
          </a:prstGeom>
          <a:solidFill>
            <a:srgbClr val="0E113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Line 2">
            <a:extLst>
              <a:ext uri="{FF2B5EF4-FFF2-40B4-BE49-F238E27FC236}">
                <a16:creationId xmlns:a16="http://schemas.microsoft.com/office/drawing/2014/main" id="{C7E97753-7AE7-61CD-C28E-CC4B727FC36F}"/>
              </a:ext>
            </a:extLst>
          </p:cNvPr>
          <p:cNvSpPr>
            <a:spLocks noChangeShapeType="1"/>
          </p:cNvSpPr>
          <p:nvPr userDrawn="1"/>
        </p:nvSpPr>
        <p:spPr bwMode="auto">
          <a:xfrm>
            <a:off x="-30480" y="1139952"/>
            <a:ext cx="12252960" cy="0"/>
          </a:xfrm>
          <a:prstGeom prst="line">
            <a:avLst/>
          </a:prstGeom>
          <a:noFill/>
          <a:ln w="85725">
            <a:solidFill>
              <a:srgbClr val="213E9A"/>
            </a:solidFill>
            <a:prstDash val="solid"/>
            <a:round/>
            <a:headEnd type="none" w="med" len="med"/>
            <a:tailEnd type="none" w="med" len="med"/>
          </a:ln>
        </p:spPr>
        <p:txBody>
          <a:bodyPr>
            <a:prstTxWarp prst="textNoShape">
              <a:avLst/>
            </a:prstTxWarp>
          </a:bodyPr>
          <a:lstStyle/>
          <a:p>
            <a:pPr fontAlgn="auto">
              <a:spcBef>
                <a:spcPts val="0"/>
              </a:spcBef>
              <a:spcAft>
                <a:spcPts val="0"/>
              </a:spcAft>
              <a:defRPr/>
            </a:pPr>
            <a:endParaRPr lang="en-US" dirty="0">
              <a:latin typeface="+mn-lt"/>
              <a:ea typeface="+mn-ea"/>
              <a:cs typeface="+mn-cs"/>
            </a:endParaRPr>
          </a:p>
        </p:txBody>
      </p:sp>
      <p:sp>
        <p:nvSpPr>
          <p:cNvPr id="3" name="Content Placeholder 2"/>
          <p:cNvSpPr>
            <a:spLocks noGrp="1"/>
          </p:cNvSpPr>
          <p:nvPr>
            <p:ph sz="half" idx="1"/>
          </p:nvPr>
        </p:nvSpPr>
        <p:spPr>
          <a:xfrm>
            <a:off x="406400" y="1371601"/>
            <a:ext cx="5181600" cy="4754563"/>
          </a:xfrm>
          <a:prstGeom prst="rect">
            <a:avLst/>
          </a:prstGeom>
        </p:spPr>
        <p:txBody>
          <a:bodyPr lIns="0" tIns="0" rIns="0" bIns="0"/>
          <a:lstStyle>
            <a:lvl1pPr marL="287338" marR="0" indent="-287338" algn="l" defTabSz="457200" rtl="0" eaLnBrk="1" fontAlgn="auto" latinLnBrk="0" hangingPunct="1">
              <a:lnSpc>
                <a:spcPct val="100000"/>
              </a:lnSpc>
              <a:spcBef>
                <a:spcPts val="0"/>
              </a:spcBef>
              <a:spcAft>
                <a:spcPts val="1200"/>
              </a:spcAft>
              <a:buClr>
                <a:schemeClr val="accent1"/>
              </a:buClr>
              <a:buSzTx/>
              <a:buFont typeface="Arial"/>
              <a:buChar char="•"/>
              <a:tabLst/>
              <a:defRPr sz="2600"/>
            </a:lvl1pPr>
            <a:lvl2pPr marL="576263" marR="0" indent="-288925" algn="l" defTabSz="457200" rtl="0" eaLnBrk="1" fontAlgn="auto" latinLnBrk="0" hangingPunct="1">
              <a:lnSpc>
                <a:spcPct val="100000"/>
              </a:lnSpc>
              <a:spcBef>
                <a:spcPts val="0"/>
              </a:spcBef>
              <a:spcAft>
                <a:spcPts val="1200"/>
              </a:spcAft>
              <a:buClr>
                <a:schemeClr val="accent1"/>
              </a:buClr>
              <a:buSzTx/>
              <a:buFont typeface="Arial"/>
              <a:buChar char="•"/>
              <a:tabLst/>
              <a:defRPr sz="2300"/>
            </a:lvl2pPr>
            <a:lvl3pPr marL="804863" marR="0" indent="-228600" algn="l" defTabSz="457200" rtl="0" eaLnBrk="1" fontAlgn="auto" latinLnBrk="0" hangingPunct="1">
              <a:lnSpc>
                <a:spcPct val="100000"/>
              </a:lnSpc>
              <a:spcBef>
                <a:spcPts val="0"/>
              </a:spcBef>
              <a:spcAft>
                <a:spcPts val="1200"/>
              </a:spcAft>
              <a:buClr>
                <a:schemeClr val="accent1"/>
              </a:buClr>
              <a:buSzTx/>
              <a:buFont typeface="Arial"/>
              <a:buChar char="•"/>
              <a:tabLst/>
              <a:defRPr sz="2000"/>
            </a:lvl3pPr>
            <a:lvl4pPr marL="1033463" marR="0" indent="-228600" algn="l" defTabSz="457200" rtl="0" eaLnBrk="1" fontAlgn="auto" latinLnBrk="0" hangingPunct="1">
              <a:lnSpc>
                <a:spcPct val="100000"/>
              </a:lnSpc>
              <a:spcBef>
                <a:spcPts val="0"/>
              </a:spcBef>
              <a:spcAft>
                <a:spcPts val="1200"/>
              </a:spcAft>
              <a:buClr>
                <a:schemeClr val="accent1"/>
              </a:buClr>
              <a:buSzTx/>
              <a:buFont typeface="Arial"/>
              <a:buChar char="•"/>
              <a:tabLst/>
              <a:defRPr sz="1800"/>
            </a:lvl4pPr>
            <a:lvl5pPr marL="1262063" marR="0" indent="-228600" algn="l" defTabSz="457200" rtl="0" eaLnBrk="1" fontAlgn="auto" latinLnBrk="0" hangingPunct="1">
              <a:lnSpc>
                <a:spcPct val="100000"/>
              </a:lnSpc>
              <a:spcBef>
                <a:spcPts val="0"/>
              </a:spcBef>
              <a:spcAft>
                <a:spcPts val="1200"/>
              </a:spcAft>
              <a:buClr>
                <a:schemeClr val="accent1"/>
              </a:buClr>
              <a:buSzTx/>
              <a:buFont typeface="Arial"/>
              <a:buChar char="•"/>
              <a:tabLst/>
              <a:defRPr sz="1800"/>
            </a:lvl5pPr>
            <a:lvl6pPr>
              <a:defRPr sz="1800"/>
            </a:lvl6pPr>
            <a:lvl7pPr>
              <a:defRPr sz="1800"/>
            </a:lvl7pPr>
            <a:lvl8pPr>
              <a:defRPr sz="1800"/>
            </a:lvl8pPr>
            <a:lvl9pPr>
              <a:defRPr sz="1800"/>
            </a:lvl9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9" name="Content Placeholder 2"/>
          <p:cNvSpPr>
            <a:spLocks noGrp="1"/>
          </p:cNvSpPr>
          <p:nvPr>
            <p:ph sz="half" idx="12"/>
          </p:nvPr>
        </p:nvSpPr>
        <p:spPr>
          <a:xfrm>
            <a:off x="6604000" y="1371601"/>
            <a:ext cx="5181600" cy="4754563"/>
          </a:xfrm>
          <a:prstGeom prst="rect">
            <a:avLst/>
          </a:prstGeom>
        </p:spPr>
        <p:txBody>
          <a:bodyPr lIns="0" tIns="0" rIns="0" bIns="0"/>
          <a:lstStyle>
            <a:lvl1pPr marL="287338" marR="0" indent="-287338" algn="l" defTabSz="457200" rtl="0" eaLnBrk="1" fontAlgn="auto" latinLnBrk="0" hangingPunct="1">
              <a:lnSpc>
                <a:spcPct val="100000"/>
              </a:lnSpc>
              <a:spcBef>
                <a:spcPts val="0"/>
              </a:spcBef>
              <a:spcAft>
                <a:spcPts val="1200"/>
              </a:spcAft>
              <a:buClr>
                <a:schemeClr val="accent1"/>
              </a:buClr>
              <a:buSzTx/>
              <a:buFont typeface="Arial"/>
              <a:buChar char="•"/>
              <a:tabLst/>
              <a:defRPr sz="2600"/>
            </a:lvl1pPr>
            <a:lvl2pPr marL="576263" marR="0" indent="-288925" algn="l" defTabSz="457200" rtl="0" eaLnBrk="1" fontAlgn="auto" latinLnBrk="0" hangingPunct="1">
              <a:lnSpc>
                <a:spcPct val="100000"/>
              </a:lnSpc>
              <a:spcBef>
                <a:spcPts val="0"/>
              </a:spcBef>
              <a:spcAft>
                <a:spcPts val="1200"/>
              </a:spcAft>
              <a:buClr>
                <a:schemeClr val="accent1"/>
              </a:buClr>
              <a:buSzTx/>
              <a:buFont typeface="Arial"/>
              <a:buChar char="•"/>
              <a:tabLst/>
              <a:defRPr sz="2300"/>
            </a:lvl2pPr>
            <a:lvl3pPr marL="804863" marR="0" indent="-228600" algn="l" defTabSz="457200" rtl="0" eaLnBrk="1" fontAlgn="auto" latinLnBrk="0" hangingPunct="1">
              <a:lnSpc>
                <a:spcPct val="100000"/>
              </a:lnSpc>
              <a:spcBef>
                <a:spcPts val="0"/>
              </a:spcBef>
              <a:spcAft>
                <a:spcPts val="1200"/>
              </a:spcAft>
              <a:buClr>
                <a:schemeClr val="accent1"/>
              </a:buClr>
              <a:buSzTx/>
              <a:buFont typeface="Arial"/>
              <a:buChar char="•"/>
              <a:tabLst/>
              <a:defRPr sz="2000"/>
            </a:lvl3pPr>
            <a:lvl4pPr marL="1033463" marR="0" indent="-228600" algn="l" defTabSz="457200" rtl="0" eaLnBrk="1" fontAlgn="auto" latinLnBrk="0" hangingPunct="1">
              <a:lnSpc>
                <a:spcPct val="100000"/>
              </a:lnSpc>
              <a:spcBef>
                <a:spcPts val="0"/>
              </a:spcBef>
              <a:spcAft>
                <a:spcPts val="1200"/>
              </a:spcAft>
              <a:buClr>
                <a:schemeClr val="accent1"/>
              </a:buClr>
              <a:buSzTx/>
              <a:buFont typeface="Arial"/>
              <a:buChar char="•"/>
              <a:tabLst/>
              <a:defRPr sz="1800"/>
            </a:lvl4pPr>
            <a:lvl5pPr marL="1262063" marR="0" indent="-228600" algn="l" defTabSz="457200" rtl="0" eaLnBrk="1" fontAlgn="auto" latinLnBrk="0" hangingPunct="1">
              <a:lnSpc>
                <a:spcPct val="100000"/>
              </a:lnSpc>
              <a:spcBef>
                <a:spcPts val="0"/>
              </a:spcBef>
              <a:spcAft>
                <a:spcPts val="1200"/>
              </a:spcAft>
              <a:buClr>
                <a:schemeClr val="accent1"/>
              </a:buClr>
              <a:buSzTx/>
              <a:buFont typeface="Arial"/>
              <a:buChar char="•"/>
              <a:tabLst/>
              <a:defRPr sz="1800"/>
            </a:lvl5pPr>
            <a:lvl6pPr>
              <a:defRPr sz="1800"/>
            </a:lvl6pPr>
            <a:lvl7pPr>
              <a:defRPr sz="1800"/>
            </a:lvl7pPr>
            <a:lvl8pPr>
              <a:defRPr sz="1800"/>
            </a:lvl8pPr>
            <a:lvl9pPr>
              <a:defRPr sz="18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6" name="Line 2">
            <a:extLst>
              <a:ext uri="{FF2B5EF4-FFF2-40B4-BE49-F238E27FC236}">
                <a16:creationId xmlns:a16="http://schemas.microsoft.com/office/drawing/2014/main" id="{ADD3603B-CE0D-5A82-2851-F47C38B2B77D}"/>
              </a:ext>
            </a:extLst>
          </p:cNvPr>
          <p:cNvSpPr>
            <a:spLocks noChangeShapeType="1"/>
          </p:cNvSpPr>
          <p:nvPr userDrawn="1"/>
        </p:nvSpPr>
        <p:spPr bwMode="auto">
          <a:xfrm flipV="1">
            <a:off x="-30480" y="6248400"/>
            <a:ext cx="12252960" cy="1"/>
          </a:xfrm>
          <a:prstGeom prst="line">
            <a:avLst/>
          </a:prstGeom>
          <a:noFill/>
          <a:ln w="12700">
            <a:solidFill>
              <a:srgbClr val="595959"/>
            </a:solidFill>
            <a:prstDash val="solid"/>
            <a:round/>
            <a:headEnd type="none" w="med" len="med"/>
            <a:tailEnd type="none" w="med" len="med"/>
          </a:ln>
        </p:spPr>
        <p:txBody>
          <a:bodyPr>
            <a:prstTxWarp prst="textNoShape">
              <a:avLst/>
            </a:prstTxWarp>
          </a:bodyPr>
          <a:lstStyle/>
          <a:p>
            <a:pPr fontAlgn="auto">
              <a:spcBef>
                <a:spcPts val="0"/>
              </a:spcBef>
              <a:spcAft>
                <a:spcPts val="0"/>
              </a:spcAft>
              <a:defRPr/>
            </a:pPr>
            <a:endParaRPr lang="en-US" dirty="0">
              <a:latin typeface="+mn-lt"/>
              <a:ea typeface="+mn-ea"/>
              <a:cs typeface="+mn-cs"/>
            </a:endParaRPr>
          </a:p>
        </p:txBody>
      </p:sp>
      <p:sp>
        <p:nvSpPr>
          <p:cNvPr id="15" name="Title 1">
            <a:extLst>
              <a:ext uri="{FF2B5EF4-FFF2-40B4-BE49-F238E27FC236}">
                <a16:creationId xmlns:a16="http://schemas.microsoft.com/office/drawing/2014/main" id="{0C99B006-F632-9E65-CB2A-F169604EB6D8}"/>
              </a:ext>
            </a:extLst>
          </p:cNvPr>
          <p:cNvSpPr>
            <a:spLocks noGrp="1"/>
          </p:cNvSpPr>
          <p:nvPr>
            <p:ph type="title"/>
          </p:nvPr>
        </p:nvSpPr>
        <p:spPr>
          <a:xfrm>
            <a:off x="406400" y="378378"/>
            <a:ext cx="8705513" cy="685800"/>
          </a:xfrm>
          <a:prstGeom prst="rect">
            <a:avLst/>
          </a:prstGeom>
        </p:spPr>
        <p:txBody>
          <a:bodyPr lIns="0" tIns="0" rIns="0" bIns="0"/>
          <a:lstStyle>
            <a:lvl1pPr algn="l">
              <a:defRPr sz="3200" b="1" i="1">
                <a:solidFill>
                  <a:srgbClr val="FFFFFF"/>
                </a:solidFill>
              </a:defRPr>
            </a:lvl1pPr>
          </a:lstStyle>
          <a:p>
            <a:r>
              <a:rPr lang="en-US" dirty="0"/>
              <a:t>Click to edit Master title style</a:t>
            </a:r>
          </a:p>
        </p:txBody>
      </p:sp>
      <p:pic>
        <p:nvPicPr>
          <p:cNvPr id="4" name="Picture 3">
            <a:extLst>
              <a:ext uri="{FF2B5EF4-FFF2-40B4-BE49-F238E27FC236}">
                <a16:creationId xmlns:a16="http://schemas.microsoft.com/office/drawing/2014/main" id="{4E3C81A2-CC44-32F6-F1D4-77B0A8847881}"/>
              </a:ext>
            </a:extLst>
          </p:cNvPr>
          <p:cNvPicPr>
            <a:picLocks noChangeAspect="1"/>
          </p:cNvPicPr>
          <p:nvPr userDrawn="1"/>
        </p:nvPicPr>
        <p:blipFill>
          <a:blip r:embed="rId2"/>
          <a:srcRect/>
          <a:stretch/>
        </p:blipFill>
        <p:spPr>
          <a:xfrm>
            <a:off x="9296400" y="6324600"/>
            <a:ext cx="2530122" cy="417818"/>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4500" b="1" i="1">
                <a:solidFill>
                  <a:srgbClr val="213E9A"/>
                </a:solidFill>
                <a:latin typeface="STIX Two Text" pitchFamily="2"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1800">
                <a:solidFill>
                  <a:srgbClr val="293340"/>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
        <p:nvSpPr>
          <p:cNvPr id="4" name="Line 2">
            <a:extLst>
              <a:ext uri="{FF2B5EF4-FFF2-40B4-BE49-F238E27FC236}">
                <a16:creationId xmlns:a16="http://schemas.microsoft.com/office/drawing/2014/main" id="{E5EC7BA6-D672-B8C9-9175-950211E07275}"/>
              </a:ext>
            </a:extLst>
          </p:cNvPr>
          <p:cNvSpPr>
            <a:spLocks noChangeShapeType="1"/>
          </p:cNvSpPr>
          <p:nvPr userDrawn="1"/>
        </p:nvSpPr>
        <p:spPr bwMode="auto">
          <a:xfrm flipV="1">
            <a:off x="-30480" y="6248400"/>
            <a:ext cx="12252960" cy="1"/>
          </a:xfrm>
          <a:prstGeom prst="line">
            <a:avLst/>
          </a:prstGeom>
          <a:noFill/>
          <a:ln w="12700">
            <a:solidFill>
              <a:srgbClr val="595959"/>
            </a:solidFill>
            <a:prstDash val="solid"/>
            <a:round/>
            <a:headEnd type="none" w="med" len="med"/>
            <a:tailEnd type="none" w="med" len="med"/>
          </a:ln>
        </p:spPr>
        <p:txBody>
          <a:bodyPr>
            <a:prstTxWarp prst="textNoShape">
              <a:avLst/>
            </a:prstTxWarp>
          </a:bodyPr>
          <a:lstStyle/>
          <a:p>
            <a:pPr fontAlgn="auto">
              <a:spcBef>
                <a:spcPts val="0"/>
              </a:spcBef>
              <a:spcAft>
                <a:spcPts val="0"/>
              </a:spcAft>
              <a:defRPr/>
            </a:pPr>
            <a:endParaRPr lang="en-US" dirty="0">
              <a:latin typeface="+mn-lt"/>
              <a:ea typeface="+mn-ea"/>
              <a:cs typeface="+mn-cs"/>
            </a:endParaRPr>
          </a:p>
        </p:txBody>
      </p:sp>
      <p:pic>
        <p:nvPicPr>
          <p:cNvPr id="5" name="Picture 4">
            <a:extLst>
              <a:ext uri="{FF2B5EF4-FFF2-40B4-BE49-F238E27FC236}">
                <a16:creationId xmlns:a16="http://schemas.microsoft.com/office/drawing/2014/main" id="{E9FB143E-FBDE-A66C-9ABC-EE4FFCA02C90}"/>
              </a:ext>
            </a:extLst>
          </p:cNvPr>
          <p:cNvPicPr>
            <a:picLocks noChangeAspect="1"/>
          </p:cNvPicPr>
          <p:nvPr userDrawn="1"/>
        </p:nvPicPr>
        <p:blipFill>
          <a:blip r:embed="rId2"/>
          <a:srcRect/>
          <a:stretch/>
        </p:blipFill>
        <p:spPr>
          <a:xfrm>
            <a:off x="9220200" y="6338331"/>
            <a:ext cx="2666978" cy="443469"/>
          </a:xfrm>
          <a:prstGeom prst="rect">
            <a:avLst/>
          </a:prstGeom>
        </p:spPr>
      </p:pic>
    </p:spTree>
    <p:extLst>
      <p:ext uri="{BB962C8B-B14F-4D97-AF65-F5344CB8AC3E}">
        <p14:creationId xmlns:p14="http://schemas.microsoft.com/office/powerpoint/2010/main" val="6441760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931AE54-B5A4-3758-D0DB-69AFAAD6AB75}"/>
              </a:ext>
            </a:extLst>
          </p:cNvPr>
          <p:cNvSpPr/>
          <p:nvPr userDrawn="1"/>
        </p:nvSpPr>
        <p:spPr>
          <a:xfrm>
            <a:off x="0" y="0"/>
            <a:ext cx="12192000" cy="6858000"/>
          </a:xfrm>
          <a:prstGeom prst="rect">
            <a:avLst/>
          </a:prstGeom>
          <a:solidFill>
            <a:srgbClr val="0E113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Line 2">
            <a:extLst>
              <a:ext uri="{FF2B5EF4-FFF2-40B4-BE49-F238E27FC236}">
                <a16:creationId xmlns:a16="http://schemas.microsoft.com/office/drawing/2014/main" id="{AAB36105-C5D0-246E-1CE9-223BB52DAB62}"/>
              </a:ext>
            </a:extLst>
          </p:cNvPr>
          <p:cNvSpPr>
            <a:spLocks noChangeAspect="1" noChangeShapeType="1"/>
          </p:cNvSpPr>
          <p:nvPr userDrawn="1"/>
        </p:nvSpPr>
        <p:spPr bwMode="auto">
          <a:xfrm>
            <a:off x="-38100" y="5715001"/>
            <a:ext cx="12268200" cy="0"/>
          </a:xfrm>
          <a:prstGeom prst="line">
            <a:avLst/>
          </a:prstGeom>
          <a:noFill/>
          <a:ln w="12700">
            <a:solidFill>
              <a:schemeClr val="bg1"/>
            </a:solidFill>
            <a:prstDash val="solid"/>
            <a:round/>
            <a:headEnd type="none" w="med" len="med"/>
            <a:tailEnd type="none" w="med" len="med"/>
          </a:ln>
        </p:spPr>
        <p:txBody>
          <a:bodyPr>
            <a:prstTxWarp prst="textNoShape">
              <a:avLst/>
            </a:prstTxWarp>
          </a:bodyPr>
          <a:lstStyle/>
          <a:p>
            <a:pPr fontAlgn="auto">
              <a:spcBef>
                <a:spcPts val="0"/>
              </a:spcBef>
              <a:spcAft>
                <a:spcPts val="0"/>
              </a:spcAft>
              <a:defRPr/>
            </a:pPr>
            <a:endParaRPr lang="en-US" dirty="0">
              <a:latin typeface="+mn-lt"/>
              <a:ea typeface="+mn-ea"/>
              <a:cs typeface="+mn-cs"/>
            </a:endParaRPr>
          </a:p>
        </p:txBody>
      </p:sp>
      <p:pic>
        <p:nvPicPr>
          <p:cNvPr id="2" name="Picture 1">
            <a:extLst>
              <a:ext uri="{FF2B5EF4-FFF2-40B4-BE49-F238E27FC236}">
                <a16:creationId xmlns:a16="http://schemas.microsoft.com/office/drawing/2014/main" id="{B8BBB60C-10C0-3540-4CD4-A2A1937DFB7F}"/>
              </a:ext>
            </a:extLst>
          </p:cNvPr>
          <p:cNvPicPr>
            <a:picLocks noChangeAspect="1"/>
          </p:cNvPicPr>
          <p:nvPr userDrawn="1"/>
        </p:nvPicPr>
        <p:blipFill>
          <a:blip r:embed="rId2"/>
          <a:srcRect/>
          <a:stretch/>
        </p:blipFill>
        <p:spPr>
          <a:xfrm>
            <a:off x="1439632" y="2362203"/>
            <a:ext cx="9312735" cy="1521596"/>
          </a:xfrm>
          <a:prstGeom prst="rect">
            <a:avLst/>
          </a:prstGeom>
        </p:spPr>
      </p:pic>
    </p:spTree>
    <p:extLst>
      <p:ext uri="{BB962C8B-B14F-4D97-AF65-F5344CB8AC3E}">
        <p14:creationId xmlns:p14="http://schemas.microsoft.com/office/powerpoint/2010/main" val="19393568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9A356D-7050-CF4E-ACB6-EC62E19667FC}"/>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6855143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Text and 2 Photos_White Background">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C856035B-8130-D844-B0F2-44CBE0D28699}"/>
              </a:ext>
            </a:extLst>
          </p:cNvPr>
          <p:cNvSpPr>
            <a:spLocks noGrp="1"/>
          </p:cNvSpPr>
          <p:nvPr>
            <p:ph type="pic" sz="quarter" idx="16"/>
          </p:nvPr>
        </p:nvSpPr>
        <p:spPr>
          <a:xfrm>
            <a:off x="7168898" y="3429000"/>
            <a:ext cx="5023103" cy="3429000"/>
          </a:xfrm>
          <a:noFill/>
        </p:spPr>
        <p:txBody>
          <a:bodyPr/>
          <a:lstStyle>
            <a:lvl1pPr marL="228594" marR="0" indent="-228594"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solidFill>
                  <a:srgbClr val="000F7E"/>
                </a:solidFill>
                <a:latin typeface="Arial" panose="020B0604020202020204" pitchFamily="34" charset="0"/>
                <a:cs typeface="Arial" panose="020B0604020202020204" pitchFamily="34" charset="0"/>
              </a:defRPr>
            </a:lvl1pPr>
          </a:lstStyle>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icon to add picture</a:t>
            </a:r>
          </a:p>
          <a:p>
            <a:endParaRPr lang="en-US" dirty="0"/>
          </a:p>
        </p:txBody>
      </p:sp>
      <p:sp>
        <p:nvSpPr>
          <p:cNvPr id="8" name="Picture Placeholder 7">
            <a:extLst>
              <a:ext uri="{FF2B5EF4-FFF2-40B4-BE49-F238E27FC236}">
                <a16:creationId xmlns:a16="http://schemas.microsoft.com/office/drawing/2014/main" id="{E6CF9DAC-DCA3-AD4A-B1B3-5725742FC10B}"/>
              </a:ext>
            </a:extLst>
          </p:cNvPr>
          <p:cNvSpPr>
            <a:spLocks noGrp="1"/>
          </p:cNvSpPr>
          <p:nvPr>
            <p:ph type="pic" sz="quarter" idx="13"/>
          </p:nvPr>
        </p:nvSpPr>
        <p:spPr>
          <a:xfrm>
            <a:off x="7168896" y="0"/>
            <a:ext cx="5023104" cy="3429000"/>
          </a:xfrm>
          <a:noFill/>
          <a:ln>
            <a:noFill/>
          </a:ln>
        </p:spPr>
        <p:txBody>
          <a:bodyPr/>
          <a:lstStyle>
            <a:lvl1pPr marL="228594" marR="0" indent="-228594" algn="l" defTabSz="914377" rtl="0" eaLnBrk="1" fontAlgn="auto" latinLnBrk="0" hangingPunct="1">
              <a:lnSpc>
                <a:spcPct val="90000"/>
              </a:lnSpc>
              <a:spcBef>
                <a:spcPts val="1000"/>
              </a:spcBef>
              <a:spcAft>
                <a:spcPts val="0"/>
              </a:spcAft>
              <a:buClrTx/>
              <a:buSzTx/>
              <a:buFontTx/>
              <a:buNone/>
              <a:tabLst/>
              <a:defRPr>
                <a:solidFill>
                  <a:srgbClr val="000F7E"/>
                </a:solidFill>
                <a:latin typeface="Arial" panose="020B0604020202020204" pitchFamily="34" charset="0"/>
                <a:cs typeface="Arial" panose="020B0604020202020204" pitchFamily="34" charset="0"/>
              </a:defRPr>
            </a:lvl1pPr>
          </a:lstStyle>
          <a:p>
            <a:pPr marL="228594" marR="0" lvl="0" indent="-228594" algn="l" defTabSz="914377" rtl="0" eaLnBrk="1" fontAlgn="auto" latinLnBrk="0" hangingPunct="1">
              <a:lnSpc>
                <a:spcPct val="90000"/>
              </a:lnSpc>
              <a:spcBef>
                <a:spcPts val="1000"/>
              </a:spcBef>
              <a:spcAft>
                <a:spcPts val="0"/>
              </a:spcAft>
              <a:buClrTx/>
              <a:buSzTx/>
              <a:buFontTx/>
              <a:buNone/>
              <a:tabLst/>
              <a:defRPr/>
            </a:pPr>
            <a:r>
              <a:rPr lang="en-US" dirty="0"/>
              <a:t>Click icon to add picture</a:t>
            </a:r>
          </a:p>
          <a:p>
            <a:endParaRPr lang="en-US" dirty="0"/>
          </a:p>
        </p:txBody>
      </p:sp>
      <p:sp>
        <p:nvSpPr>
          <p:cNvPr id="21" name="Text Placeholder 9">
            <a:extLst>
              <a:ext uri="{FF2B5EF4-FFF2-40B4-BE49-F238E27FC236}">
                <a16:creationId xmlns:a16="http://schemas.microsoft.com/office/drawing/2014/main" id="{B4117486-5C49-E242-8CBE-03C8F8711246}"/>
              </a:ext>
            </a:extLst>
          </p:cNvPr>
          <p:cNvSpPr>
            <a:spLocks noGrp="1"/>
          </p:cNvSpPr>
          <p:nvPr>
            <p:ph type="body" sz="quarter" idx="14" hasCustomPrompt="1"/>
          </p:nvPr>
        </p:nvSpPr>
        <p:spPr>
          <a:xfrm>
            <a:off x="609600" y="609600"/>
            <a:ext cx="6031157" cy="890016"/>
          </a:xfrm>
        </p:spPr>
        <p:txBody>
          <a:bodyPr lIns="0" tIns="0" rIns="0" bIns="0">
            <a:noAutofit/>
          </a:bodyPr>
          <a:lstStyle>
            <a:lvl1pPr marL="0" indent="0">
              <a:lnSpc>
                <a:spcPct val="100000"/>
              </a:lnSpc>
              <a:spcBef>
                <a:spcPts val="0"/>
              </a:spcBef>
              <a:buNone/>
              <a:defRPr sz="3200" b="1" i="0">
                <a:solidFill>
                  <a:srgbClr val="000F7E"/>
                </a:solidFill>
                <a:latin typeface="Arial" panose="020B0604020202020204" pitchFamily="34" charset="0"/>
                <a:cs typeface="Arial" panose="020B0604020202020204" pitchFamily="34" charset="0"/>
              </a:defRPr>
            </a:lvl1pPr>
            <a:lvl2pPr>
              <a:buNone/>
              <a:defRPr b="1" i="0">
                <a:latin typeface="Acumin Pro" panose="020B0504020202020204" pitchFamily="34" charset="77"/>
              </a:defRPr>
            </a:lvl2pPr>
            <a:lvl3pPr>
              <a:buNone/>
              <a:defRPr b="1" i="0">
                <a:latin typeface="Acumin Pro" panose="020B0504020202020204" pitchFamily="34" charset="77"/>
              </a:defRPr>
            </a:lvl3pPr>
            <a:lvl4pPr>
              <a:buNone/>
              <a:defRPr b="1" i="0">
                <a:latin typeface="Acumin Pro" panose="020B0504020202020204" pitchFamily="34" charset="77"/>
              </a:defRPr>
            </a:lvl4pPr>
            <a:lvl5pPr>
              <a:buNone/>
              <a:defRPr b="1" i="0">
                <a:latin typeface="Acumin Pro" panose="020B0504020202020204" pitchFamily="34" charset="77"/>
              </a:defRPr>
            </a:lvl5pPr>
          </a:lstStyle>
          <a:p>
            <a:pPr lvl="0"/>
            <a:r>
              <a:rPr lang="en-US" dirty="0"/>
              <a:t>Click to add a brief slide title</a:t>
            </a:r>
          </a:p>
        </p:txBody>
      </p:sp>
      <p:sp>
        <p:nvSpPr>
          <p:cNvPr id="24" name="Text Placeholder 13">
            <a:extLst>
              <a:ext uri="{FF2B5EF4-FFF2-40B4-BE49-F238E27FC236}">
                <a16:creationId xmlns:a16="http://schemas.microsoft.com/office/drawing/2014/main" id="{FE409C5D-AFD1-7745-A713-F12280BE810D}"/>
              </a:ext>
            </a:extLst>
          </p:cNvPr>
          <p:cNvSpPr>
            <a:spLocks noGrp="1"/>
          </p:cNvSpPr>
          <p:nvPr>
            <p:ph type="body" sz="quarter" idx="19" hasCustomPrompt="1"/>
          </p:nvPr>
        </p:nvSpPr>
        <p:spPr>
          <a:xfrm>
            <a:off x="5162146" y="5894428"/>
            <a:ext cx="2007005" cy="566907"/>
          </a:xfrm>
        </p:spPr>
        <p:txBody>
          <a:bodyPr lIns="0" tIns="0" rIns="0" bIns="0"/>
          <a:lstStyle>
            <a:lvl1pPr marL="0" indent="0">
              <a:lnSpc>
                <a:spcPct val="100000"/>
              </a:lnSpc>
              <a:spcBef>
                <a:spcPts val="0"/>
              </a:spcBef>
              <a:buNone/>
              <a:defRPr sz="933" b="0" i="0">
                <a:solidFill>
                  <a:schemeClr val="bg1">
                    <a:lumMod val="65000"/>
                  </a:schemeClr>
                </a:solidFill>
                <a:latin typeface="Arial" panose="020B0604020202020204" pitchFamily="34" charset="0"/>
                <a:cs typeface="Arial" panose="020B0604020202020204" pitchFamily="34" charset="0"/>
              </a:defRPr>
            </a:lvl1pPr>
          </a:lstStyle>
          <a:p>
            <a:pPr lvl="0"/>
            <a:r>
              <a:rPr lang="en-US" dirty="0"/>
              <a:t>Click to add caption for image</a:t>
            </a:r>
          </a:p>
        </p:txBody>
      </p:sp>
      <p:sp>
        <p:nvSpPr>
          <p:cNvPr id="9" name="Text Placeholder 2">
            <a:extLst>
              <a:ext uri="{FF2B5EF4-FFF2-40B4-BE49-F238E27FC236}">
                <a16:creationId xmlns:a16="http://schemas.microsoft.com/office/drawing/2014/main" id="{AE46F9CE-9C02-284E-A17F-0C31F82B2F5B}"/>
              </a:ext>
            </a:extLst>
          </p:cNvPr>
          <p:cNvSpPr>
            <a:spLocks noGrp="1"/>
          </p:cNvSpPr>
          <p:nvPr>
            <p:ph type="body" sz="quarter" idx="20" hasCustomPrompt="1"/>
          </p:nvPr>
        </p:nvSpPr>
        <p:spPr>
          <a:xfrm>
            <a:off x="609601" y="1524000"/>
            <a:ext cx="6034617" cy="4260851"/>
          </a:xfrm>
        </p:spPr>
        <p:txBody>
          <a:bodyPr lIns="0" tIns="0" rIns="0" bIns="0">
            <a:noAutofit/>
          </a:bodyPr>
          <a:lstStyle>
            <a:lvl1pPr marL="243834" indent="-243834">
              <a:lnSpc>
                <a:spcPct val="100000"/>
              </a:lnSpc>
              <a:spcBef>
                <a:spcPts val="800"/>
              </a:spcBef>
              <a:defRPr/>
            </a:lvl1pPr>
          </a:lstStyle>
          <a:p>
            <a:pPr lvl="0"/>
            <a:r>
              <a:rPr lang="en-US" dirty="0"/>
              <a:t>Click to add first bullet</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467445349"/>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Interior Slide Style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09969B-D1C5-C34E-BB2C-BF838578397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BAE4E3-8FE3-3046-87BB-4EA60315E415}"/>
              </a:ext>
            </a:extLst>
          </p:cNvPr>
          <p:cNvSpPr>
            <a:spLocks noGrp="1"/>
          </p:cNvSpPr>
          <p:nvPr>
            <p:ph idx="1"/>
          </p:nvPr>
        </p:nvSpPr>
        <p:spPr>
          <a:xfrm>
            <a:off x="838200" y="1825625"/>
            <a:ext cx="10515600" cy="3819801"/>
          </a:xfrm>
        </p:spPr>
        <p:txBody>
          <a:bodyPr/>
          <a:lstStyle>
            <a:lvl1pPr>
              <a:defRPr b="1">
                <a:solidFill>
                  <a:schemeClr val="accent1"/>
                </a:solidFill>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a:extLst>
              <a:ext uri="{FF2B5EF4-FFF2-40B4-BE49-F238E27FC236}">
                <a16:creationId xmlns:a16="http://schemas.microsoft.com/office/drawing/2014/main" id="{7FE2EA99-FD5B-704E-9B7F-8FBD232E84FB}"/>
              </a:ext>
            </a:extLst>
          </p:cNvPr>
          <p:cNvSpPr/>
          <p:nvPr userDrawn="1"/>
        </p:nvSpPr>
        <p:spPr>
          <a:xfrm>
            <a:off x="0" y="6033247"/>
            <a:ext cx="12192000" cy="824753"/>
          </a:xfrm>
          <a:prstGeom prst="rect">
            <a:avLst/>
          </a:prstGeom>
          <a:solidFill>
            <a:schemeClr val="bg1"/>
          </a:solidFill>
          <a:ln>
            <a:noFill/>
          </a:ln>
          <a:effectLst>
            <a:outerShdw blurRad="152400" dist="38100" dir="16200000" rotWithShape="0">
              <a:prstClr val="black">
                <a:alpha val="1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Date Placeholder 3">
            <a:extLst>
              <a:ext uri="{FF2B5EF4-FFF2-40B4-BE49-F238E27FC236}">
                <a16:creationId xmlns:a16="http://schemas.microsoft.com/office/drawing/2014/main" id="{832148FE-8518-3F46-8B4B-04372D63AEF6}"/>
              </a:ext>
            </a:extLst>
          </p:cNvPr>
          <p:cNvSpPr>
            <a:spLocks noGrp="1"/>
          </p:cNvSpPr>
          <p:nvPr>
            <p:ph type="dt" sz="half" idx="10"/>
          </p:nvPr>
        </p:nvSpPr>
        <p:spPr>
          <a:xfrm>
            <a:off x="1325217" y="6263061"/>
            <a:ext cx="1129748" cy="365125"/>
          </a:xfrm>
        </p:spPr>
        <p:txBody>
          <a:bodyPr/>
          <a:lstStyle>
            <a:lvl1pPr algn="ctr">
              <a:defRPr/>
            </a:lvl1pPr>
          </a:lstStyle>
          <a:p>
            <a:fld id="{2921F7C2-CB90-0E46-B9C1-9806C6DE7237}" type="datetimeFigureOut">
              <a:rPr lang="en-US" smtClean="0"/>
              <a:pPr/>
              <a:t>5/29/25</a:t>
            </a:fld>
            <a:endParaRPr lang="en-US" dirty="0"/>
          </a:p>
        </p:txBody>
      </p:sp>
      <p:sp>
        <p:nvSpPr>
          <p:cNvPr id="9" name="Footer Placeholder 4">
            <a:extLst>
              <a:ext uri="{FF2B5EF4-FFF2-40B4-BE49-F238E27FC236}">
                <a16:creationId xmlns:a16="http://schemas.microsoft.com/office/drawing/2014/main" id="{5D72A474-AC01-4348-9D15-FE0A0976CB86}"/>
              </a:ext>
            </a:extLst>
          </p:cNvPr>
          <p:cNvSpPr>
            <a:spLocks noGrp="1"/>
          </p:cNvSpPr>
          <p:nvPr>
            <p:ph type="ftr" sz="quarter" idx="11"/>
          </p:nvPr>
        </p:nvSpPr>
        <p:spPr>
          <a:xfrm>
            <a:off x="2627243" y="6263061"/>
            <a:ext cx="4210878" cy="365125"/>
          </a:xfrm>
        </p:spPr>
        <p:txBody>
          <a:bodyPr/>
          <a:lstStyle>
            <a:lvl1pPr algn="ctr">
              <a:defRPr/>
            </a:lvl1pPr>
          </a:lstStyle>
          <a:p>
            <a:endParaRPr lang="en-US" dirty="0"/>
          </a:p>
        </p:txBody>
      </p:sp>
      <p:sp>
        <p:nvSpPr>
          <p:cNvPr id="10" name="Slide Number Placeholder 5">
            <a:extLst>
              <a:ext uri="{FF2B5EF4-FFF2-40B4-BE49-F238E27FC236}">
                <a16:creationId xmlns:a16="http://schemas.microsoft.com/office/drawing/2014/main" id="{01FDEB76-7905-0D43-8C06-20123B6A8636}"/>
              </a:ext>
            </a:extLst>
          </p:cNvPr>
          <p:cNvSpPr>
            <a:spLocks noGrp="1"/>
          </p:cNvSpPr>
          <p:nvPr>
            <p:ph type="sldNum" sz="quarter" idx="12"/>
          </p:nvPr>
        </p:nvSpPr>
        <p:spPr>
          <a:xfrm>
            <a:off x="7015369" y="6263061"/>
            <a:ext cx="985631" cy="365125"/>
          </a:xfrm>
        </p:spPr>
        <p:txBody>
          <a:bodyPr/>
          <a:lstStyle>
            <a:lvl1pPr algn="ctr">
              <a:defRPr/>
            </a:lvl1pPr>
          </a:lstStyle>
          <a:p>
            <a:fld id="{797C032F-CD6F-4040-A6F8-55EF6F4FAEDE}" type="slidenum">
              <a:rPr lang="en-US" smtClean="0"/>
              <a:pPr/>
              <a:t>‹#›</a:t>
            </a:fld>
            <a:endParaRPr lang="en-US" dirty="0"/>
          </a:p>
        </p:txBody>
      </p:sp>
      <p:pic>
        <p:nvPicPr>
          <p:cNvPr id="11" name="Picture 10" descr="Text&#10;&#10;Description automatically generated">
            <a:extLst>
              <a:ext uri="{FF2B5EF4-FFF2-40B4-BE49-F238E27FC236}">
                <a16:creationId xmlns:a16="http://schemas.microsoft.com/office/drawing/2014/main" id="{D622EEA5-5598-FD40-BC94-2E70A9BD9995}"/>
              </a:ext>
            </a:extLst>
          </p:cNvPr>
          <p:cNvPicPr>
            <a:picLocks noChangeAspect="1"/>
          </p:cNvPicPr>
          <p:nvPr userDrawn="1"/>
        </p:nvPicPr>
        <p:blipFill>
          <a:blip r:embed="rId2"/>
          <a:stretch>
            <a:fillRect/>
          </a:stretch>
        </p:blipFill>
        <p:spPr>
          <a:xfrm>
            <a:off x="8267700" y="6176745"/>
            <a:ext cx="2788761" cy="537755"/>
          </a:xfrm>
          <a:prstGeom prst="rect">
            <a:avLst/>
          </a:prstGeom>
        </p:spPr>
      </p:pic>
    </p:spTree>
    <p:extLst>
      <p:ext uri="{BB962C8B-B14F-4D97-AF65-F5344CB8AC3E}">
        <p14:creationId xmlns:p14="http://schemas.microsoft.com/office/powerpoint/2010/main" val="19764516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 name="Rectangle 10"/>
          <p:cNvSpPr/>
          <p:nvPr/>
        </p:nvSpPr>
        <p:spPr>
          <a:xfrm>
            <a:off x="0" y="6477000"/>
            <a:ext cx="12192000" cy="381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0" name="Slide Number Placeholder 5"/>
          <p:cNvSpPr>
            <a:spLocks noGrp="1"/>
          </p:cNvSpPr>
          <p:nvPr>
            <p:ph type="sldNum" sz="quarter" idx="4"/>
          </p:nvPr>
        </p:nvSpPr>
        <p:spPr>
          <a:xfrm>
            <a:off x="8737600" y="6477001"/>
            <a:ext cx="3048000" cy="244475"/>
          </a:xfrm>
          <a:prstGeom prst="rect">
            <a:avLst/>
          </a:prstGeom>
        </p:spPr>
        <p:txBody>
          <a:bodyPr lIns="0" tIns="0" rIns="0" bIns="0" anchor="b"/>
          <a:lstStyle>
            <a:lvl1pPr algn="r" fontAlgn="auto">
              <a:spcBef>
                <a:spcPts val="0"/>
              </a:spcBef>
              <a:spcAft>
                <a:spcPts val="0"/>
              </a:spcAft>
              <a:defRPr sz="900" smtClean="0">
                <a:solidFill>
                  <a:schemeClr val="bg1">
                    <a:lumMod val="75000"/>
                  </a:schemeClr>
                </a:solidFill>
                <a:latin typeface="+mn-lt"/>
                <a:ea typeface="+mn-ea"/>
                <a:cs typeface="+mn-cs"/>
              </a:defRPr>
            </a:lvl1pPr>
          </a:lstStyle>
          <a:p>
            <a:pPr>
              <a:defRPr/>
            </a:pPr>
            <a:fld id="{300230B3-7374-E847-8B17-66836C494C76}" type="slidenum">
              <a:rPr lang="en-US" smtClean="0"/>
              <a:pPr>
                <a:defRPr/>
              </a:pPr>
              <a:t>‹#›</a:t>
            </a:fld>
            <a:endParaRPr lang="en-US" dirty="0"/>
          </a:p>
        </p:txBody>
      </p:sp>
    </p:spTree>
  </p:cSld>
  <p:clrMap bg1="lt1" tx1="dk1" bg2="lt2" tx2="dk2" accent1="accent1" accent2="accent2" accent3="accent3" accent4="accent4" accent5="accent5" accent6="accent6" hlink="hlink" folHlink="folHlink"/>
  <p:sldLayoutIdLst>
    <p:sldLayoutId id="2147483728" r:id="rId1"/>
    <p:sldLayoutId id="2147483705" r:id="rId2"/>
    <p:sldLayoutId id="2147483715" r:id="rId3"/>
    <p:sldLayoutId id="2147483731" r:id="rId4"/>
    <p:sldLayoutId id="2147483732" r:id="rId5"/>
    <p:sldLayoutId id="2147483733" r:id="rId6"/>
    <p:sldLayoutId id="2147483734" r:id="rId7"/>
    <p:sldLayoutId id="2147483735" r:id="rId8"/>
  </p:sldLayoutIdLst>
  <p:hf hdr="0" ftr="0" dt="0"/>
  <p:txStyles>
    <p:titleStyle>
      <a:lvl1pPr algn="l" defTabSz="457200" rtl="0" eaLnBrk="1" fontAlgn="base" hangingPunct="1">
        <a:spcBef>
          <a:spcPct val="0"/>
        </a:spcBef>
        <a:spcAft>
          <a:spcPct val="0"/>
        </a:spcAft>
        <a:defRPr sz="4000" kern="1200">
          <a:solidFill>
            <a:schemeClr val="accent1"/>
          </a:solidFill>
          <a:latin typeface="+mj-lt"/>
          <a:ea typeface="ヒラギノ角ゴ Pro W3" charset="-128"/>
          <a:cs typeface="ヒラギノ角ゴ Pro W3" charset="-128"/>
        </a:defRPr>
      </a:lvl1pPr>
      <a:lvl2pPr algn="l" defTabSz="457200" rtl="0" eaLnBrk="1" fontAlgn="base" hangingPunct="1">
        <a:spcBef>
          <a:spcPct val="0"/>
        </a:spcBef>
        <a:spcAft>
          <a:spcPct val="0"/>
        </a:spcAft>
        <a:defRPr sz="4000">
          <a:solidFill>
            <a:schemeClr val="accent1"/>
          </a:solidFill>
          <a:latin typeface="Arial" charset="0"/>
          <a:ea typeface="ヒラギノ角ゴ Pro W3" charset="-128"/>
          <a:cs typeface="ヒラギノ角ゴ Pro W3" charset="-128"/>
        </a:defRPr>
      </a:lvl2pPr>
      <a:lvl3pPr algn="l" defTabSz="457200" rtl="0" eaLnBrk="1" fontAlgn="base" hangingPunct="1">
        <a:spcBef>
          <a:spcPct val="0"/>
        </a:spcBef>
        <a:spcAft>
          <a:spcPct val="0"/>
        </a:spcAft>
        <a:defRPr sz="4000">
          <a:solidFill>
            <a:schemeClr val="accent1"/>
          </a:solidFill>
          <a:latin typeface="Arial" charset="0"/>
          <a:ea typeface="ヒラギノ角ゴ Pro W3" charset="-128"/>
          <a:cs typeface="ヒラギノ角ゴ Pro W3" charset="-128"/>
        </a:defRPr>
      </a:lvl3pPr>
      <a:lvl4pPr algn="l" defTabSz="457200" rtl="0" eaLnBrk="1" fontAlgn="base" hangingPunct="1">
        <a:spcBef>
          <a:spcPct val="0"/>
        </a:spcBef>
        <a:spcAft>
          <a:spcPct val="0"/>
        </a:spcAft>
        <a:defRPr sz="4000">
          <a:solidFill>
            <a:schemeClr val="accent1"/>
          </a:solidFill>
          <a:latin typeface="Arial" charset="0"/>
          <a:ea typeface="ヒラギノ角ゴ Pro W3" charset="-128"/>
          <a:cs typeface="ヒラギノ角ゴ Pro W3" charset="-128"/>
        </a:defRPr>
      </a:lvl4pPr>
      <a:lvl5pPr algn="l" defTabSz="457200" rtl="0" eaLnBrk="1" fontAlgn="base" hangingPunct="1">
        <a:spcBef>
          <a:spcPct val="0"/>
        </a:spcBef>
        <a:spcAft>
          <a:spcPct val="0"/>
        </a:spcAft>
        <a:defRPr sz="4000">
          <a:solidFill>
            <a:schemeClr val="accent1"/>
          </a:solidFill>
          <a:latin typeface="Arial" charset="0"/>
          <a:ea typeface="ヒラギノ角ゴ Pro W3" charset="-128"/>
          <a:cs typeface="ヒラギノ角ゴ Pro W3" charset="-128"/>
        </a:defRPr>
      </a:lvl5pPr>
      <a:lvl6pPr marL="457200" algn="l" defTabSz="457200" rtl="0" eaLnBrk="1" fontAlgn="base" hangingPunct="1">
        <a:spcBef>
          <a:spcPct val="0"/>
        </a:spcBef>
        <a:spcAft>
          <a:spcPct val="0"/>
        </a:spcAft>
        <a:defRPr sz="4000">
          <a:solidFill>
            <a:schemeClr val="accent1"/>
          </a:solidFill>
          <a:latin typeface="Arial" charset="0"/>
          <a:ea typeface="ヒラギノ角ゴ Pro W3" charset="-128"/>
          <a:cs typeface="ヒラギノ角ゴ Pro W3" charset="-128"/>
        </a:defRPr>
      </a:lvl6pPr>
      <a:lvl7pPr marL="914400" algn="l" defTabSz="457200" rtl="0" eaLnBrk="1" fontAlgn="base" hangingPunct="1">
        <a:spcBef>
          <a:spcPct val="0"/>
        </a:spcBef>
        <a:spcAft>
          <a:spcPct val="0"/>
        </a:spcAft>
        <a:defRPr sz="4000">
          <a:solidFill>
            <a:schemeClr val="accent1"/>
          </a:solidFill>
          <a:latin typeface="Arial" charset="0"/>
          <a:ea typeface="ヒラギノ角ゴ Pro W3" charset="-128"/>
          <a:cs typeface="ヒラギノ角ゴ Pro W3" charset="-128"/>
        </a:defRPr>
      </a:lvl7pPr>
      <a:lvl8pPr marL="1371600" algn="l" defTabSz="457200" rtl="0" eaLnBrk="1" fontAlgn="base" hangingPunct="1">
        <a:spcBef>
          <a:spcPct val="0"/>
        </a:spcBef>
        <a:spcAft>
          <a:spcPct val="0"/>
        </a:spcAft>
        <a:defRPr sz="4000">
          <a:solidFill>
            <a:schemeClr val="accent1"/>
          </a:solidFill>
          <a:latin typeface="Arial" charset="0"/>
          <a:ea typeface="ヒラギノ角ゴ Pro W3" charset="-128"/>
          <a:cs typeface="ヒラギノ角ゴ Pro W3" charset="-128"/>
        </a:defRPr>
      </a:lvl8pPr>
      <a:lvl9pPr marL="1828800" algn="l" defTabSz="457200" rtl="0" eaLnBrk="1" fontAlgn="base" hangingPunct="1">
        <a:spcBef>
          <a:spcPct val="0"/>
        </a:spcBef>
        <a:spcAft>
          <a:spcPct val="0"/>
        </a:spcAft>
        <a:defRPr sz="4000">
          <a:solidFill>
            <a:schemeClr val="accent1"/>
          </a:solidFill>
          <a:latin typeface="Arial" charset="0"/>
          <a:ea typeface="ヒラギノ角ゴ Pro W3" charset="-128"/>
          <a:cs typeface="ヒラギノ角ゴ Pro W3" charset="-128"/>
        </a:defRPr>
      </a:lvl9pPr>
    </p:titleStyle>
    <p:bodyStyle>
      <a:lvl1pPr marL="287338" indent="-287338" algn="l" defTabSz="457200" rtl="0" eaLnBrk="1" fontAlgn="base" hangingPunct="1">
        <a:spcBef>
          <a:spcPct val="0"/>
        </a:spcBef>
        <a:spcAft>
          <a:spcPts val="1200"/>
        </a:spcAft>
        <a:buClr>
          <a:schemeClr val="accent1"/>
        </a:buClr>
        <a:buFont typeface="Arial" charset="0"/>
        <a:buChar char="•"/>
        <a:defRPr sz="2600" kern="1200">
          <a:solidFill>
            <a:srgbClr val="595959"/>
          </a:solidFill>
          <a:latin typeface="+mn-lt"/>
          <a:ea typeface="ヒラギノ角ゴ Pro W3" charset="-128"/>
          <a:cs typeface="ヒラギノ角ゴ Pro W3" charset="-128"/>
        </a:defRPr>
      </a:lvl1pPr>
      <a:lvl2pPr marL="576263" indent="-288925" algn="l" defTabSz="457200" rtl="0" eaLnBrk="1" fontAlgn="base" hangingPunct="1">
        <a:spcBef>
          <a:spcPct val="0"/>
        </a:spcBef>
        <a:spcAft>
          <a:spcPts val="1200"/>
        </a:spcAft>
        <a:buClr>
          <a:schemeClr val="accent1"/>
        </a:buClr>
        <a:buFont typeface="Arial"/>
        <a:buChar char="•"/>
        <a:defRPr sz="2400" kern="1200">
          <a:solidFill>
            <a:srgbClr val="595959"/>
          </a:solidFill>
          <a:latin typeface="+mn-lt"/>
          <a:ea typeface="ヒラギノ角ゴ Pro W3" charset="-128"/>
          <a:cs typeface="+mn-cs"/>
        </a:defRPr>
      </a:lvl2pPr>
      <a:lvl3pPr marL="855663" indent="-279400" algn="l" defTabSz="457200" rtl="0" eaLnBrk="1" fontAlgn="base" hangingPunct="1">
        <a:spcBef>
          <a:spcPct val="0"/>
        </a:spcBef>
        <a:spcAft>
          <a:spcPts val="1200"/>
        </a:spcAft>
        <a:buClr>
          <a:schemeClr val="accent1"/>
        </a:buClr>
        <a:buFont typeface="Arial" charset="0"/>
        <a:buChar char="•"/>
        <a:defRPr sz="2300" kern="1200">
          <a:solidFill>
            <a:srgbClr val="595959"/>
          </a:solidFill>
          <a:latin typeface="+mn-lt"/>
          <a:ea typeface="ヒラギノ角ゴ Pro W3" charset="-128"/>
          <a:cs typeface="+mn-cs"/>
        </a:defRPr>
      </a:lvl3pPr>
      <a:lvl4pPr marL="1143000" indent="-287338" algn="l" defTabSz="457200" rtl="0" eaLnBrk="1" fontAlgn="base" hangingPunct="1">
        <a:spcBef>
          <a:spcPct val="0"/>
        </a:spcBef>
        <a:spcAft>
          <a:spcPts val="1200"/>
        </a:spcAft>
        <a:buClr>
          <a:schemeClr val="accent1"/>
        </a:buClr>
        <a:buFont typeface="Arial"/>
        <a:buChar char="•"/>
        <a:defRPr sz="2200" kern="1200">
          <a:solidFill>
            <a:srgbClr val="595959"/>
          </a:solidFill>
          <a:latin typeface="+mn-lt"/>
          <a:ea typeface="ヒラギノ角ゴ Pro W3" charset="-128"/>
          <a:cs typeface="+mn-cs"/>
        </a:defRPr>
      </a:lvl4pPr>
      <a:lvl5pPr marL="1430338" indent="-287338" algn="l" defTabSz="457200" rtl="0" eaLnBrk="1" fontAlgn="base" hangingPunct="1">
        <a:spcBef>
          <a:spcPct val="0"/>
        </a:spcBef>
        <a:spcAft>
          <a:spcPts val="1200"/>
        </a:spcAft>
        <a:buClr>
          <a:schemeClr val="accent1"/>
        </a:buClr>
        <a:buFont typeface="Arial" charset="0"/>
        <a:buChar char="•"/>
        <a:defRPr sz="2100" kern="1200">
          <a:solidFill>
            <a:srgbClr val="595959"/>
          </a:solidFill>
          <a:latin typeface="+mn-lt"/>
          <a:ea typeface="ヒラギノ角ゴ Pro W3"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hyperlink" Target="mailto:Andersson@lanl.gov" TargetMode="External"/><Relationship Id="rId1" Type="http://schemas.openxmlformats.org/officeDocument/2006/relationships/slideLayout" Target="../slideLayouts/slideLayout2.xml"/><Relationship Id="rId5" Type="http://schemas.openxmlformats.org/officeDocument/2006/relationships/image" Target="../media/image36.emf"/><Relationship Id="rId4" Type="http://schemas.openxmlformats.org/officeDocument/2006/relationships/image" Target="../media/image3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8.emf"/><Relationship Id="rId4" Type="http://schemas.openxmlformats.org/officeDocument/2006/relationships/image" Target="../media/image7.em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pn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18.png"/><Relationship Id="rId2" Type="http://schemas.openxmlformats.org/officeDocument/2006/relationships/notesSlide" Target="../notesSlides/notesSlide1.xml"/><Relationship Id="rId16" Type="http://schemas.openxmlformats.org/officeDocument/2006/relationships/image" Target="../media/image22.emf"/><Relationship Id="rId1" Type="http://schemas.openxmlformats.org/officeDocument/2006/relationships/slideLayout" Target="../slideLayouts/slideLayout2.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5" Type="http://schemas.openxmlformats.org/officeDocument/2006/relationships/image" Target="../media/image2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 Id="rId14" Type="http://schemas.openxmlformats.org/officeDocument/2006/relationships/image" Target="../media/image20.png"/></Relationships>
</file>

<file path=ppt/slides/_rels/slide9.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12" Type="http://schemas.openxmlformats.org/officeDocument/2006/relationships/image" Target="../media/image33.png"/><Relationship Id="rId2" Type="http://schemas.openxmlformats.org/officeDocument/2006/relationships/image" Target="../media/image23.jpeg"/><Relationship Id="rId1" Type="http://schemas.openxmlformats.org/officeDocument/2006/relationships/slideLayout" Target="../slideLayouts/slideLayout2.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6.tiff"/><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B54D52-7FFD-32C9-F8D0-4EF04DE2DC94}"/>
              </a:ext>
            </a:extLst>
          </p:cNvPr>
          <p:cNvSpPr>
            <a:spLocks noGrp="1"/>
          </p:cNvSpPr>
          <p:nvPr>
            <p:ph type="ctrTitle"/>
          </p:nvPr>
        </p:nvSpPr>
        <p:spPr/>
        <p:txBody>
          <a:bodyPr/>
          <a:lstStyle/>
          <a:p>
            <a:r>
              <a:rPr lang="en-US" dirty="0"/>
              <a:t>NEAMS Annual Review: Fast Reactors</a:t>
            </a:r>
          </a:p>
        </p:txBody>
      </p:sp>
      <p:sp>
        <p:nvSpPr>
          <p:cNvPr id="3" name="Subtitle 2">
            <a:extLst>
              <a:ext uri="{FF2B5EF4-FFF2-40B4-BE49-F238E27FC236}">
                <a16:creationId xmlns:a16="http://schemas.microsoft.com/office/drawing/2014/main" id="{F1E3D022-7417-B585-AABB-4EB27AA26696}"/>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21294618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40A7B4-2495-C769-5A5B-DD1B847C8D7B}"/>
              </a:ext>
            </a:extLst>
          </p:cNvPr>
          <p:cNvSpPr>
            <a:spLocks noGrp="1"/>
          </p:cNvSpPr>
          <p:nvPr>
            <p:ph type="title"/>
          </p:nvPr>
        </p:nvSpPr>
        <p:spPr/>
        <p:txBody>
          <a:bodyPr/>
          <a:lstStyle/>
          <a:p>
            <a:r>
              <a:rPr lang="en-US" dirty="0"/>
              <a:t>Fast Reactors Research Plan</a:t>
            </a:r>
          </a:p>
        </p:txBody>
      </p:sp>
      <p:sp>
        <p:nvSpPr>
          <p:cNvPr id="3" name="Content Placeholder 2">
            <a:extLst>
              <a:ext uri="{FF2B5EF4-FFF2-40B4-BE49-F238E27FC236}">
                <a16:creationId xmlns:a16="http://schemas.microsoft.com/office/drawing/2014/main" id="{FD4F51E7-F550-DD5C-E5E9-04647DC4A67F}"/>
              </a:ext>
            </a:extLst>
          </p:cNvPr>
          <p:cNvSpPr>
            <a:spLocks noGrp="1"/>
          </p:cNvSpPr>
          <p:nvPr>
            <p:ph sz="quarter" idx="12"/>
          </p:nvPr>
        </p:nvSpPr>
        <p:spPr>
          <a:xfrm>
            <a:off x="406400" y="1447800"/>
            <a:ext cx="11379200" cy="5257800"/>
          </a:xfrm>
        </p:spPr>
        <p:txBody>
          <a:bodyPr/>
          <a:lstStyle/>
          <a:p>
            <a:r>
              <a:rPr lang="en-US" sz="2000" dirty="0"/>
              <a:t>The research plan is driven by stakeholder needs for liquid metal fast reactors.</a:t>
            </a:r>
          </a:p>
          <a:p>
            <a:r>
              <a:rPr lang="en-US" sz="2000" dirty="0"/>
              <a:t>Develop, V&amp;V and benchmark/demonstrate advanced capabilities for reactor operational states: </a:t>
            </a:r>
          </a:p>
          <a:p>
            <a:pPr lvl="1">
              <a:spcAft>
                <a:spcPts val="600"/>
              </a:spcAft>
            </a:pPr>
            <a:r>
              <a:rPr lang="en-US" sz="1800" dirty="0"/>
              <a:t>Normal Operation and Anticipated Operational Occurrences</a:t>
            </a:r>
          </a:p>
          <a:p>
            <a:pPr lvl="2">
              <a:spcAft>
                <a:spcPts val="600"/>
              </a:spcAft>
            </a:pPr>
            <a:r>
              <a:rPr lang="en-US" sz="1600" dirty="0"/>
              <a:t>Reactor </a:t>
            </a:r>
            <a:r>
              <a:rPr lang="en-US" sz="1600" dirty="0">
                <a:latin typeface="Arial" panose="020B0604020202020204" pitchFamily="34" charset="0"/>
                <a:cs typeface="Arial" panose="020B0604020202020204" pitchFamily="34" charset="0"/>
              </a:rPr>
              <a:t>physics capabilities for </a:t>
            </a:r>
            <a:r>
              <a:rPr lang="en-US" sz="1600" dirty="0">
                <a:latin typeface="Arial" panose="020B0604020202020204" pitchFamily="34" charset="0"/>
                <a:ea typeface="Calibri" panose="020F0502020204030204" pitchFamily="34" charset="0"/>
                <a:cs typeface="Arial" panose="020B0604020202020204" pitchFamily="34" charset="0"/>
              </a:rPr>
              <a:t>fuel cycle modeling, core monitoring, shielding, etc.</a:t>
            </a:r>
            <a:endParaRPr lang="en-US" sz="1600" dirty="0"/>
          </a:p>
          <a:p>
            <a:pPr lvl="2">
              <a:spcAft>
                <a:spcPts val="600"/>
              </a:spcAft>
            </a:pPr>
            <a:r>
              <a:rPr lang="en-US" sz="1600" dirty="0">
                <a:ea typeface="Calibri" panose="020F0502020204030204" pitchFamily="34" charset="0"/>
                <a:cs typeface="Arial" panose="020B0604020202020204" pitchFamily="34" charset="0"/>
              </a:rPr>
              <a:t>Fuel performance models for metal, uranium nitride and MOX</a:t>
            </a:r>
            <a:r>
              <a:rPr lang="en-US" sz="1600" dirty="0">
                <a:cs typeface="Arial" panose="020B0604020202020204" pitchFamily="34" charset="0"/>
              </a:rPr>
              <a:t> fuels and cladding materials (HT9 and others).</a:t>
            </a:r>
          </a:p>
          <a:p>
            <a:pPr lvl="2">
              <a:spcAft>
                <a:spcPts val="600"/>
              </a:spcAft>
            </a:pPr>
            <a:r>
              <a:rPr lang="en-US" sz="1600" dirty="0"/>
              <a:t>Multiscale thermal fluids simulation capability for key phenomena such as thermal striping and thermal stratification.</a:t>
            </a:r>
          </a:p>
          <a:p>
            <a:pPr lvl="2">
              <a:spcAft>
                <a:spcPts val="600"/>
              </a:spcAft>
            </a:pPr>
            <a:r>
              <a:rPr lang="en-US" sz="1600" dirty="0"/>
              <a:t>Qualification of A709 (supporting the ART program) and development of multi-scale materials modeling capabilities for Gr91 (method development) to support qualification (fitness for service).</a:t>
            </a:r>
            <a:endParaRPr lang="en-US" sz="1600" dirty="0">
              <a:latin typeface="Arial" panose="020B0604020202020204" pitchFamily="34" charset="0"/>
              <a:cs typeface="Arial" panose="020B0604020202020204" pitchFamily="34" charset="0"/>
            </a:endParaRPr>
          </a:p>
          <a:p>
            <a:pPr lvl="1">
              <a:spcAft>
                <a:spcPts val="600"/>
              </a:spcAft>
            </a:pPr>
            <a:r>
              <a:rPr lang="en-US" sz="1800" dirty="0"/>
              <a:t>Accident scenarios (Design Basis Accidents and Beyond Design Basis Accidents)</a:t>
            </a:r>
          </a:p>
          <a:p>
            <a:pPr lvl="2">
              <a:spcAft>
                <a:spcPts val="600"/>
              </a:spcAft>
            </a:pPr>
            <a:r>
              <a:rPr lang="en-US" sz="1600" dirty="0"/>
              <a:t>Reactor physics for transient scenarios including DBAs (flow blockage, etc.) and BDBAs (loss of forced flow, etc.).</a:t>
            </a:r>
          </a:p>
          <a:p>
            <a:pPr lvl="2">
              <a:spcAft>
                <a:spcPts val="600"/>
              </a:spcAft>
            </a:pPr>
            <a:r>
              <a:rPr lang="en-US" sz="1600" dirty="0"/>
              <a:t>Multiphysics capability for modeling core radial expansion and accounting for core reactivity feedback effects. </a:t>
            </a:r>
          </a:p>
          <a:p>
            <a:pPr lvl="2">
              <a:spcAft>
                <a:spcPts val="600"/>
              </a:spcAft>
            </a:pPr>
            <a:r>
              <a:rPr lang="en-US" sz="1600" dirty="0"/>
              <a:t>Multiphysics capabilities for impacts of thermal striping and thermal stratification on structural integrity.</a:t>
            </a:r>
          </a:p>
          <a:p>
            <a:pPr lvl="2">
              <a:spcAft>
                <a:spcPts val="600"/>
              </a:spcAft>
            </a:pPr>
            <a:r>
              <a:rPr lang="en-US" sz="1600" dirty="0"/>
              <a:t>Fuel performance capabilities for FCCI, fuel melting, and cladding breach.</a:t>
            </a:r>
          </a:p>
          <a:p>
            <a:pPr lvl="1">
              <a:spcAft>
                <a:spcPts val="600"/>
              </a:spcAft>
            </a:pPr>
            <a:r>
              <a:rPr lang="en-US" sz="2200" dirty="0">
                <a:latin typeface="Arial" panose="020B0604020202020204" pitchFamily="34" charset="0"/>
                <a:cs typeface="Arial" panose="020B0604020202020204" pitchFamily="34" charset="0"/>
              </a:rPr>
              <a:t>Coordination of activities with DOE Fast Reactor and AFC programs.</a:t>
            </a:r>
          </a:p>
          <a:p>
            <a:endParaRPr lang="en-US" sz="2000" dirty="0"/>
          </a:p>
        </p:txBody>
      </p:sp>
    </p:spTree>
    <p:extLst>
      <p:ext uri="{BB962C8B-B14F-4D97-AF65-F5344CB8AC3E}">
        <p14:creationId xmlns:p14="http://schemas.microsoft.com/office/powerpoint/2010/main" val="38610128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5BA6DE-61EE-7699-193A-F1BDF88D7EC5}"/>
              </a:ext>
            </a:extLst>
          </p:cNvPr>
          <p:cNvSpPr>
            <a:spLocks noGrp="1"/>
          </p:cNvSpPr>
          <p:nvPr>
            <p:ph type="title"/>
          </p:nvPr>
        </p:nvSpPr>
        <p:spPr/>
        <p:txBody>
          <a:bodyPr/>
          <a:lstStyle/>
          <a:p>
            <a:r>
              <a:rPr lang="en-US" dirty="0"/>
              <a:t>Additional Resources</a:t>
            </a:r>
          </a:p>
        </p:txBody>
      </p:sp>
      <p:sp>
        <p:nvSpPr>
          <p:cNvPr id="3" name="Content Placeholder 2">
            <a:extLst>
              <a:ext uri="{FF2B5EF4-FFF2-40B4-BE49-F238E27FC236}">
                <a16:creationId xmlns:a16="http://schemas.microsoft.com/office/drawing/2014/main" id="{28871BCB-25EA-271B-2D0D-AFE61C4CEA31}"/>
              </a:ext>
            </a:extLst>
          </p:cNvPr>
          <p:cNvSpPr>
            <a:spLocks noGrp="1"/>
          </p:cNvSpPr>
          <p:nvPr>
            <p:ph sz="quarter" idx="12"/>
          </p:nvPr>
        </p:nvSpPr>
        <p:spPr>
          <a:xfrm>
            <a:off x="406399" y="1447800"/>
            <a:ext cx="7975601" cy="4876800"/>
          </a:xfrm>
        </p:spPr>
        <p:txBody>
          <a:bodyPr/>
          <a:lstStyle/>
          <a:p>
            <a:r>
              <a:rPr lang="en-US" dirty="0"/>
              <a:t>We have a newsletter - contact David Andersson, </a:t>
            </a:r>
            <a:r>
              <a:rPr lang="en-US" dirty="0">
                <a:hlinkClick r:id="rId2"/>
              </a:rPr>
              <a:t>andersson@lanl.gov</a:t>
            </a:r>
            <a:r>
              <a:rPr lang="en-US" dirty="0"/>
              <a:t>, if you are not on the distribution list and would like to be.</a:t>
            </a:r>
          </a:p>
          <a:p>
            <a:r>
              <a:rPr lang="en-US" dirty="0"/>
              <a:t>We have a website – </a:t>
            </a:r>
            <a:r>
              <a:rPr lang="en-US" dirty="0" err="1"/>
              <a:t>neams.inl.gov</a:t>
            </a:r>
            <a:r>
              <a:rPr lang="en-US" dirty="0"/>
              <a:t> – where you can find information about the program, newsletters, and soon link to technical reports.</a:t>
            </a:r>
          </a:p>
          <a:p>
            <a:r>
              <a:rPr lang="en-US" dirty="0"/>
              <a:t>Request access to NEAMS codes through https://</a:t>
            </a:r>
            <a:r>
              <a:rPr lang="en-US" dirty="0" err="1"/>
              <a:t>inl.gov</a:t>
            </a:r>
            <a:r>
              <a:rPr lang="en-US" dirty="0"/>
              <a:t>/</a:t>
            </a:r>
            <a:r>
              <a:rPr lang="en-US" dirty="0" err="1"/>
              <a:t>ncrc</a:t>
            </a:r>
            <a:r>
              <a:rPr lang="en-US" dirty="0"/>
              <a:t>/.</a:t>
            </a:r>
          </a:p>
          <a:p>
            <a:r>
              <a:rPr lang="en-US" dirty="0"/>
              <a:t>NRIC-NEAMS collaboration on the Virtual Test Bed (VTB) - https://</a:t>
            </a:r>
            <a:r>
              <a:rPr lang="en-US" dirty="0" err="1"/>
              <a:t>mooseframework.inl.gov</a:t>
            </a:r>
            <a:r>
              <a:rPr lang="en-US" dirty="0"/>
              <a:t>/</a:t>
            </a:r>
            <a:r>
              <a:rPr lang="en-US" dirty="0" err="1"/>
              <a:t>virtual_test_bed</a:t>
            </a:r>
            <a:r>
              <a:rPr lang="en-US" dirty="0"/>
              <a:t>/  - where open models can be accessed.</a:t>
            </a:r>
          </a:p>
        </p:txBody>
      </p:sp>
      <p:pic>
        <p:nvPicPr>
          <p:cNvPr id="4" name="Picture 3">
            <a:extLst>
              <a:ext uri="{FF2B5EF4-FFF2-40B4-BE49-F238E27FC236}">
                <a16:creationId xmlns:a16="http://schemas.microsoft.com/office/drawing/2014/main" id="{FF944F7A-0833-6B0F-6F7D-22CBEC6BD73F}"/>
              </a:ext>
            </a:extLst>
          </p:cNvPr>
          <p:cNvPicPr>
            <a:picLocks noChangeAspect="1"/>
          </p:cNvPicPr>
          <p:nvPr/>
        </p:nvPicPr>
        <p:blipFill>
          <a:blip r:embed="rId3"/>
          <a:stretch>
            <a:fillRect/>
          </a:stretch>
        </p:blipFill>
        <p:spPr>
          <a:xfrm>
            <a:off x="8499108" y="57529"/>
            <a:ext cx="2973350" cy="2199076"/>
          </a:xfrm>
          <a:prstGeom prst="rect">
            <a:avLst/>
          </a:prstGeom>
        </p:spPr>
      </p:pic>
      <p:pic>
        <p:nvPicPr>
          <p:cNvPr id="6" name="Picture 5">
            <a:extLst>
              <a:ext uri="{FF2B5EF4-FFF2-40B4-BE49-F238E27FC236}">
                <a16:creationId xmlns:a16="http://schemas.microsoft.com/office/drawing/2014/main" id="{D44434E0-A1B6-AF60-B02E-2193B5E3205E}"/>
              </a:ext>
            </a:extLst>
          </p:cNvPr>
          <p:cNvPicPr>
            <a:picLocks noChangeAspect="1"/>
          </p:cNvPicPr>
          <p:nvPr/>
        </p:nvPicPr>
        <p:blipFill>
          <a:blip r:embed="rId4"/>
          <a:stretch>
            <a:fillRect/>
          </a:stretch>
        </p:blipFill>
        <p:spPr>
          <a:xfrm>
            <a:off x="8482187" y="2350625"/>
            <a:ext cx="3100999" cy="2071541"/>
          </a:xfrm>
          <a:prstGeom prst="rect">
            <a:avLst/>
          </a:prstGeom>
        </p:spPr>
      </p:pic>
      <p:pic>
        <p:nvPicPr>
          <p:cNvPr id="7" name="Picture 6">
            <a:extLst>
              <a:ext uri="{FF2B5EF4-FFF2-40B4-BE49-F238E27FC236}">
                <a16:creationId xmlns:a16="http://schemas.microsoft.com/office/drawing/2014/main" id="{B87BD4E8-377C-DD43-B66F-12BBAC00D8A3}"/>
              </a:ext>
            </a:extLst>
          </p:cNvPr>
          <p:cNvPicPr>
            <a:picLocks noChangeAspect="1"/>
          </p:cNvPicPr>
          <p:nvPr/>
        </p:nvPicPr>
        <p:blipFill>
          <a:blip r:embed="rId5"/>
          <a:stretch>
            <a:fillRect/>
          </a:stretch>
        </p:blipFill>
        <p:spPr>
          <a:xfrm>
            <a:off x="8503389" y="4516186"/>
            <a:ext cx="3079798" cy="1732386"/>
          </a:xfrm>
          <a:prstGeom prst="rect">
            <a:avLst/>
          </a:prstGeom>
        </p:spPr>
      </p:pic>
    </p:spTree>
    <p:extLst>
      <p:ext uri="{BB962C8B-B14F-4D97-AF65-F5344CB8AC3E}">
        <p14:creationId xmlns:p14="http://schemas.microsoft.com/office/powerpoint/2010/main" val="42755828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84587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6EECFD7-EEE9-B6D1-15E9-4C337E8D4D1A}"/>
              </a:ext>
            </a:extLst>
          </p:cNvPr>
          <p:cNvSpPr>
            <a:spLocks noGrp="1"/>
          </p:cNvSpPr>
          <p:nvPr>
            <p:ph type="ctrTitle"/>
          </p:nvPr>
        </p:nvSpPr>
        <p:spPr/>
        <p:txBody>
          <a:bodyPr/>
          <a:lstStyle/>
          <a:p>
            <a:r>
              <a:rPr lang="en-US" dirty="0"/>
              <a:t>Opening Remarks and Meeting Objectives </a:t>
            </a:r>
          </a:p>
        </p:txBody>
      </p:sp>
      <p:sp>
        <p:nvSpPr>
          <p:cNvPr id="5" name="Subtitle 4">
            <a:extLst>
              <a:ext uri="{FF2B5EF4-FFF2-40B4-BE49-F238E27FC236}">
                <a16:creationId xmlns:a16="http://schemas.microsoft.com/office/drawing/2014/main" id="{40616684-8D1E-FC0F-1E16-4D7FAA3A0FA2}"/>
              </a:ext>
            </a:extLst>
          </p:cNvPr>
          <p:cNvSpPr>
            <a:spLocks noGrp="1"/>
          </p:cNvSpPr>
          <p:nvPr>
            <p:ph type="subTitle" idx="1"/>
          </p:nvPr>
        </p:nvSpPr>
        <p:spPr/>
        <p:txBody>
          <a:bodyPr/>
          <a:lstStyle/>
          <a:p>
            <a:r>
              <a:rPr lang="en-US" dirty="0"/>
              <a:t>David Andersson, NEAMS National Technical Director, Los Alamos National Laboratory</a:t>
            </a:r>
          </a:p>
          <a:p>
            <a:r>
              <a:rPr lang="en-US" dirty="0"/>
              <a:t>Tanju </a:t>
            </a:r>
            <a:r>
              <a:rPr lang="en-US" dirty="0" err="1"/>
              <a:t>Sofu</a:t>
            </a:r>
            <a:r>
              <a:rPr lang="en-US" dirty="0"/>
              <a:t>, NEAMS Deputy National Technical Director, Argonne National Laboratory</a:t>
            </a:r>
          </a:p>
          <a:p>
            <a:r>
              <a:rPr lang="en-US" dirty="0"/>
              <a:t>David Henderson, Federal Program Manager, U.S. Department of Energy</a:t>
            </a:r>
          </a:p>
        </p:txBody>
      </p:sp>
    </p:spTree>
    <p:extLst>
      <p:ext uri="{BB962C8B-B14F-4D97-AF65-F5344CB8AC3E}">
        <p14:creationId xmlns:p14="http://schemas.microsoft.com/office/powerpoint/2010/main" val="10492496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9749DE-498C-B7CF-DA9A-A14606A89A31}"/>
              </a:ext>
            </a:extLst>
          </p:cNvPr>
          <p:cNvSpPr>
            <a:spLocks noGrp="1"/>
          </p:cNvSpPr>
          <p:nvPr>
            <p:ph type="title"/>
          </p:nvPr>
        </p:nvSpPr>
        <p:spPr/>
        <p:txBody>
          <a:bodyPr/>
          <a:lstStyle/>
          <a:p>
            <a:r>
              <a:rPr lang="en-US" dirty="0"/>
              <a:t>Meeting Objectives</a:t>
            </a:r>
          </a:p>
        </p:txBody>
      </p:sp>
      <p:sp>
        <p:nvSpPr>
          <p:cNvPr id="3" name="Content Placeholder 2">
            <a:extLst>
              <a:ext uri="{FF2B5EF4-FFF2-40B4-BE49-F238E27FC236}">
                <a16:creationId xmlns:a16="http://schemas.microsoft.com/office/drawing/2014/main" id="{45462AC5-2CFE-F0C8-C457-27A59E80A3C9}"/>
              </a:ext>
            </a:extLst>
          </p:cNvPr>
          <p:cNvSpPr>
            <a:spLocks noGrp="1"/>
          </p:cNvSpPr>
          <p:nvPr>
            <p:ph sz="quarter" idx="12"/>
          </p:nvPr>
        </p:nvSpPr>
        <p:spPr/>
        <p:txBody>
          <a:bodyPr/>
          <a:lstStyle/>
          <a:p>
            <a:r>
              <a:rPr lang="en-US" sz="2000" dirty="0"/>
              <a:t>Welcome and thank you for your interest in the DOE NEAMS (Nuclear Energy Advanced Modeling and Simulation) program!</a:t>
            </a:r>
          </a:p>
          <a:p>
            <a:r>
              <a:rPr lang="en-US" sz="2000" dirty="0"/>
              <a:t>Reviews are performed by reactor type in virtual meetings (today’s FR meeting highlighted):</a:t>
            </a:r>
          </a:p>
          <a:p>
            <a:pPr lvl="2"/>
            <a:r>
              <a:rPr lang="en-US" sz="1600" dirty="0"/>
              <a:t>Light Water Reactors: May 7, 11:00 AM – 5:00 PM ET</a:t>
            </a:r>
          </a:p>
          <a:p>
            <a:pPr lvl="2"/>
            <a:r>
              <a:rPr lang="en-US" sz="1600" dirty="0"/>
              <a:t>High Temperature Gas-cooled and Fluoride Salt-Cooled Reactors: May 8, 11:00 AM – 4:00 PM ET</a:t>
            </a:r>
          </a:p>
          <a:p>
            <a:pPr lvl="2"/>
            <a:r>
              <a:rPr lang="en-US" sz="1600" dirty="0"/>
              <a:t>Micro-Reactors: May 12, 11:00 AM – 4:00 PM ET	</a:t>
            </a:r>
          </a:p>
          <a:p>
            <a:pPr lvl="2"/>
            <a:r>
              <a:rPr lang="en-US" sz="1600" dirty="0"/>
              <a:t>Molten Salt Reactors: May 28, 11:00 AM – 4:15 PM ET	</a:t>
            </a:r>
          </a:p>
          <a:p>
            <a:pPr lvl="2"/>
            <a:r>
              <a:rPr lang="en-US" sz="1600" b="1" u="sng" dirty="0"/>
              <a:t>Fast Reactors: May 29, 11:00 AM – 4:00 PM ET</a:t>
            </a:r>
          </a:p>
          <a:p>
            <a:r>
              <a:rPr lang="en-US" sz="2000" dirty="0"/>
              <a:t>The objectives of this meeting are to review the work performed by the NEAMS program during the past year, solicit feedback from stakeholders, and discuss future priorities – making sure that we are aligned with the needs of the nuclear industry, regulators and broader R&amp;D community.</a:t>
            </a:r>
          </a:p>
          <a:p>
            <a:r>
              <a:rPr lang="en-US" sz="2000" dirty="0"/>
              <a:t>We welcome and encourage feedback and constructive discussion.</a:t>
            </a:r>
          </a:p>
          <a:p>
            <a:pPr marL="0" indent="0">
              <a:buNone/>
            </a:pPr>
            <a:endParaRPr lang="en-US" sz="2000" dirty="0"/>
          </a:p>
        </p:txBody>
      </p:sp>
    </p:spTree>
    <p:extLst>
      <p:ext uri="{BB962C8B-B14F-4D97-AF65-F5344CB8AC3E}">
        <p14:creationId xmlns:p14="http://schemas.microsoft.com/office/powerpoint/2010/main" val="4524537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725C0E-B720-DD92-9567-0E82B4B00ACA}"/>
              </a:ext>
            </a:extLst>
          </p:cNvPr>
          <p:cNvSpPr>
            <a:spLocks noGrp="1"/>
          </p:cNvSpPr>
          <p:nvPr>
            <p:ph type="title"/>
          </p:nvPr>
        </p:nvSpPr>
        <p:spPr/>
        <p:txBody>
          <a:bodyPr/>
          <a:lstStyle/>
          <a:p>
            <a:r>
              <a:rPr lang="en-US" dirty="0"/>
              <a:t>Meeting Logistics</a:t>
            </a:r>
          </a:p>
        </p:txBody>
      </p:sp>
      <p:sp>
        <p:nvSpPr>
          <p:cNvPr id="3" name="Content Placeholder 2">
            <a:extLst>
              <a:ext uri="{FF2B5EF4-FFF2-40B4-BE49-F238E27FC236}">
                <a16:creationId xmlns:a16="http://schemas.microsoft.com/office/drawing/2014/main" id="{72442692-16F8-4295-7A19-9C1CD5F58CC0}"/>
              </a:ext>
            </a:extLst>
          </p:cNvPr>
          <p:cNvSpPr>
            <a:spLocks noGrp="1"/>
          </p:cNvSpPr>
          <p:nvPr>
            <p:ph sz="quarter" idx="12"/>
          </p:nvPr>
        </p:nvSpPr>
        <p:spPr/>
        <p:txBody>
          <a:bodyPr/>
          <a:lstStyle/>
          <a:p>
            <a:r>
              <a:rPr lang="en-US" dirty="0"/>
              <a:t>The meeting is virtual and utilizes Microsoft Teams.</a:t>
            </a:r>
          </a:p>
          <a:p>
            <a:r>
              <a:rPr lang="en-US" dirty="0"/>
              <a:t>Please mute yourself when you are not speaking.</a:t>
            </a:r>
          </a:p>
          <a:p>
            <a:r>
              <a:rPr lang="en-US" dirty="0"/>
              <a:t>Questions may be asked after each talk (for clarification) or during the main Q&amp;A slot at the end of each session. We have also scheduled time at the end of the day for stakeholders to provide summary feedback and ask any final questions.</a:t>
            </a:r>
          </a:p>
          <a:p>
            <a:r>
              <a:rPr lang="en-US" dirty="0"/>
              <a:t>You can ask your questions or make comments in the chat, by raising your hand or by unmuting yourself and speaking up – in that order of preference.</a:t>
            </a:r>
          </a:p>
          <a:p>
            <a:r>
              <a:rPr lang="en-US" dirty="0"/>
              <a:t>Moderators will monitor the chat and call on people raising their hands in the order that they were raised to state their questions.</a:t>
            </a:r>
          </a:p>
          <a:p>
            <a:r>
              <a:rPr lang="en-US" dirty="0"/>
              <a:t>We will provide email for each presenter if you would like to have a more in-depth discussion. You can also email David Andersson, </a:t>
            </a:r>
            <a:r>
              <a:rPr lang="en-US" dirty="0" err="1"/>
              <a:t>andersson@lanl.gov</a:t>
            </a:r>
            <a:r>
              <a:rPr lang="en-US" dirty="0"/>
              <a:t>. </a:t>
            </a:r>
          </a:p>
        </p:txBody>
      </p:sp>
    </p:spTree>
    <p:extLst>
      <p:ext uri="{BB962C8B-B14F-4D97-AF65-F5344CB8AC3E}">
        <p14:creationId xmlns:p14="http://schemas.microsoft.com/office/powerpoint/2010/main" val="17511081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AB4461-4489-769E-E49E-A204376280FA}"/>
              </a:ext>
            </a:extLst>
          </p:cNvPr>
          <p:cNvSpPr>
            <a:spLocks noGrp="1"/>
          </p:cNvSpPr>
          <p:nvPr>
            <p:ph type="title"/>
          </p:nvPr>
        </p:nvSpPr>
        <p:spPr/>
        <p:txBody>
          <a:bodyPr/>
          <a:lstStyle/>
          <a:p>
            <a:r>
              <a:rPr lang="en-US" dirty="0"/>
              <a:t>Agenda</a:t>
            </a:r>
          </a:p>
        </p:txBody>
      </p:sp>
      <p:pic>
        <p:nvPicPr>
          <p:cNvPr id="6" name="Picture 5">
            <a:extLst>
              <a:ext uri="{FF2B5EF4-FFF2-40B4-BE49-F238E27FC236}">
                <a16:creationId xmlns:a16="http://schemas.microsoft.com/office/drawing/2014/main" id="{6D6531D6-EEA1-48EF-EC9C-54E5DF2786FB}"/>
              </a:ext>
            </a:extLst>
          </p:cNvPr>
          <p:cNvPicPr>
            <a:picLocks noChangeAspect="1"/>
          </p:cNvPicPr>
          <p:nvPr/>
        </p:nvPicPr>
        <p:blipFill>
          <a:blip r:embed="rId2"/>
          <a:srcRect l="91975" t="-108670" r="-91975" b="158789"/>
          <a:stretch/>
        </p:blipFill>
        <p:spPr>
          <a:xfrm>
            <a:off x="3886200" y="-401924"/>
            <a:ext cx="6390962" cy="2133601"/>
          </a:xfrm>
          <a:prstGeom prst="rect">
            <a:avLst/>
          </a:prstGeom>
        </p:spPr>
      </p:pic>
      <p:pic>
        <p:nvPicPr>
          <p:cNvPr id="5" name="Picture 4">
            <a:extLst>
              <a:ext uri="{FF2B5EF4-FFF2-40B4-BE49-F238E27FC236}">
                <a16:creationId xmlns:a16="http://schemas.microsoft.com/office/drawing/2014/main" id="{D8D52295-3929-054D-A992-F4A6113E5569}"/>
              </a:ext>
            </a:extLst>
          </p:cNvPr>
          <p:cNvPicPr>
            <a:picLocks noChangeAspect="1"/>
          </p:cNvPicPr>
          <p:nvPr/>
        </p:nvPicPr>
        <p:blipFill>
          <a:blip r:embed="rId3"/>
          <a:stretch>
            <a:fillRect/>
          </a:stretch>
        </p:blipFill>
        <p:spPr>
          <a:xfrm>
            <a:off x="1" y="1143000"/>
            <a:ext cx="4321736" cy="5592834"/>
          </a:xfrm>
          <a:prstGeom prst="rect">
            <a:avLst/>
          </a:prstGeom>
        </p:spPr>
      </p:pic>
      <p:pic>
        <p:nvPicPr>
          <p:cNvPr id="9" name="Picture 8">
            <a:extLst>
              <a:ext uri="{FF2B5EF4-FFF2-40B4-BE49-F238E27FC236}">
                <a16:creationId xmlns:a16="http://schemas.microsoft.com/office/drawing/2014/main" id="{F7F09A9C-70DD-9E3B-660F-FC517922BE05}"/>
              </a:ext>
            </a:extLst>
          </p:cNvPr>
          <p:cNvPicPr>
            <a:picLocks noChangeAspect="1"/>
          </p:cNvPicPr>
          <p:nvPr/>
        </p:nvPicPr>
        <p:blipFill>
          <a:blip r:embed="rId4"/>
          <a:stretch>
            <a:fillRect/>
          </a:stretch>
        </p:blipFill>
        <p:spPr>
          <a:xfrm>
            <a:off x="4114800" y="1130314"/>
            <a:ext cx="4121728" cy="5334000"/>
          </a:xfrm>
          <a:prstGeom prst="rect">
            <a:avLst/>
          </a:prstGeom>
        </p:spPr>
      </p:pic>
      <p:pic>
        <p:nvPicPr>
          <p:cNvPr id="11" name="Picture 10">
            <a:extLst>
              <a:ext uri="{FF2B5EF4-FFF2-40B4-BE49-F238E27FC236}">
                <a16:creationId xmlns:a16="http://schemas.microsoft.com/office/drawing/2014/main" id="{E7AA2285-796A-D043-6F44-4FD65B57CDC7}"/>
              </a:ext>
            </a:extLst>
          </p:cNvPr>
          <p:cNvPicPr>
            <a:picLocks noChangeAspect="1"/>
          </p:cNvPicPr>
          <p:nvPr/>
        </p:nvPicPr>
        <p:blipFill>
          <a:blip r:embed="rId5"/>
          <a:stretch>
            <a:fillRect/>
          </a:stretch>
        </p:blipFill>
        <p:spPr>
          <a:xfrm>
            <a:off x="8153400" y="1070590"/>
            <a:ext cx="3942153" cy="5101610"/>
          </a:xfrm>
          <a:prstGeom prst="rect">
            <a:avLst/>
          </a:prstGeom>
        </p:spPr>
      </p:pic>
    </p:spTree>
    <p:extLst>
      <p:ext uri="{BB962C8B-B14F-4D97-AF65-F5344CB8AC3E}">
        <p14:creationId xmlns:p14="http://schemas.microsoft.com/office/powerpoint/2010/main" val="21189639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B322B05-B7FE-111D-4751-B2F1A893173A}"/>
              </a:ext>
            </a:extLst>
          </p:cNvPr>
          <p:cNvSpPr>
            <a:spLocks noGrp="1"/>
          </p:cNvSpPr>
          <p:nvPr>
            <p:ph type="ctrTitle"/>
          </p:nvPr>
        </p:nvSpPr>
        <p:spPr/>
        <p:txBody>
          <a:bodyPr/>
          <a:lstStyle/>
          <a:p>
            <a:r>
              <a:rPr lang="en-US" dirty="0"/>
              <a:t>NEAMS Overview and Fast Reactors research plan</a:t>
            </a:r>
          </a:p>
        </p:txBody>
      </p:sp>
      <p:sp>
        <p:nvSpPr>
          <p:cNvPr id="5" name="Subtitle 4">
            <a:extLst>
              <a:ext uri="{FF2B5EF4-FFF2-40B4-BE49-F238E27FC236}">
                <a16:creationId xmlns:a16="http://schemas.microsoft.com/office/drawing/2014/main" id="{E32DA470-34B8-A421-A1A5-1064998D2482}"/>
              </a:ext>
            </a:extLst>
          </p:cNvPr>
          <p:cNvSpPr>
            <a:spLocks noGrp="1"/>
          </p:cNvSpPr>
          <p:nvPr>
            <p:ph type="subTitle" idx="1"/>
          </p:nvPr>
        </p:nvSpPr>
        <p:spPr/>
        <p:txBody>
          <a:bodyPr/>
          <a:lstStyle/>
          <a:p>
            <a:r>
              <a:rPr lang="en-US" dirty="0"/>
              <a:t>David Andersson, NEAMS National Technical Director, Los Alamos National Laboratory</a:t>
            </a:r>
          </a:p>
          <a:p>
            <a:r>
              <a:rPr lang="en-US" dirty="0"/>
              <a:t>Tanju </a:t>
            </a:r>
            <a:r>
              <a:rPr lang="en-US" dirty="0" err="1"/>
              <a:t>Sofu</a:t>
            </a:r>
            <a:r>
              <a:rPr lang="en-US" dirty="0"/>
              <a:t>, NEAMS Deputy National Technical Director, Argonne National Laboratory</a:t>
            </a:r>
          </a:p>
          <a:p>
            <a:r>
              <a:rPr lang="en-US" dirty="0"/>
              <a:t>David Henderson, Federal Program Manager, U.S. Department of Energy</a:t>
            </a:r>
          </a:p>
        </p:txBody>
      </p:sp>
    </p:spTree>
    <p:extLst>
      <p:ext uri="{BB962C8B-B14F-4D97-AF65-F5344CB8AC3E}">
        <p14:creationId xmlns:p14="http://schemas.microsoft.com/office/powerpoint/2010/main" val="34622516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67FAB7-A466-1A2B-A2D9-85E7287EC0C7}"/>
              </a:ext>
            </a:extLst>
          </p:cNvPr>
          <p:cNvSpPr>
            <a:spLocks noGrp="1"/>
          </p:cNvSpPr>
          <p:nvPr>
            <p:ph type="title"/>
          </p:nvPr>
        </p:nvSpPr>
        <p:spPr/>
        <p:txBody>
          <a:bodyPr/>
          <a:lstStyle/>
          <a:p>
            <a:r>
              <a:rPr lang="en-US" dirty="0"/>
              <a:t>NEAMS is the DOE-NE Modeling and Simulation Program</a:t>
            </a:r>
          </a:p>
        </p:txBody>
      </p:sp>
      <p:sp>
        <p:nvSpPr>
          <p:cNvPr id="3" name="Content Placeholder 2">
            <a:extLst>
              <a:ext uri="{FF2B5EF4-FFF2-40B4-BE49-F238E27FC236}">
                <a16:creationId xmlns:a16="http://schemas.microsoft.com/office/drawing/2014/main" id="{D4C54A00-AAA7-5925-98B6-A82768BD1373}"/>
              </a:ext>
            </a:extLst>
          </p:cNvPr>
          <p:cNvSpPr>
            <a:spLocks noGrp="1"/>
          </p:cNvSpPr>
          <p:nvPr>
            <p:ph sz="quarter" idx="12"/>
          </p:nvPr>
        </p:nvSpPr>
        <p:spPr>
          <a:solidFill>
            <a:schemeClr val="bg1"/>
          </a:solidFill>
        </p:spPr>
        <p:txBody>
          <a:bodyPr/>
          <a:lstStyle/>
          <a:p>
            <a:r>
              <a:rPr lang="en-US" sz="2000" dirty="0"/>
              <a:t>Why advanced modeling simulation of nuclear reactors?</a:t>
            </a:r>
          </a:p>
          <a:p>
            <a:pPr lvl="1"/>
            <a:r>
              <a:rPr lang="en-US" sz="1800" dirty="0"/>
              <a:t>Predictive modeling and simulation enable innovation in design, development, licensing, deployment and operation of nuclear reactors by providing high fidelity results and enhancing the value of available, but often limited, experimental data points. </a:t>
            </a:r>
          </a:p>
          <a:p>
            <a:r>
              <a:rPr lang="en-US" sz="2000" dirty="0"/>
              <a:t>The NEAMS program aims to address this need by:</a:t>
            </a:r>
          </a:p>
          <a:p>
            <a:pPr lvl="1"/>
            <a:r>
              <a:rPr lang="en-US" sz="1800" dirty="0"/>
              <a:t>Developing advanced methods, models and simulation capabilities (software) in reactor physics, thermal hydraulics, fuels, materials, chemistry and multi-physics that enhance our ability to simulate the current fleet and advanced reactors.</a:t>
            </a:r>
          </a:p>
          <a:p>
            <a:pPr lvl="1"/>
            <a:r>
              <a:rPr lang="en-US" sz="1800" dirty="0"/>
              <a:t>Utilizing and advancing new and evolving science and technology such as multi-scale simulations, AI/ML, in-line sensor data and digital twins, and advanced computing platforms to solve high-impact problems.</a:t>
            </a:r>
          </a:p>
          <a:p>
            <a:pPr lvl="1"/>
            <a:r>
              <a:rPr lang="en-US" sz="1800" dirty="0"/>
              <a:t>Supporting development, licensing, deployment and operation of nuclear reactors by stakeholders through software deployment, maintenance, baseline support, validation and verification.</a:t>
            </a:r>
          </a:p>
          <a:p>
            <a:pPr lvl="1"/>
            <a:r>
              <a:rPr lang="en-US" sz="1800" dirty="0"/>
              <a:t>Engaging in collaborations and partnerships to enable use of NEAMS tools for advances in reactor technology by stakeholders (industry, NRC, universities, other DOE programs – e.g., Fast Reactor program, </a:t>
            </a:r>
            <a:r>
              <a:rPr lang="en-US" sz="1800"/>
              <a:t>AFC program, </a:t>
            </a:r>
            <a:r>
              <a:rPr lang="en-US" sz="1800" dirty="0"/>
              <a:t>AMMT program, international, etc.).</a:t>
            </a:r>
          </a:p>
          <a:p>
            <a:endParaRPr lang="en-US" sz="2000" dirty="0"/>
          </a:p>
        </p:txBody>
      </p:sp>
    </p:spTree>
    <p:extLst>
      <p:ext uri="{BB962C8B-B14F-4D97-AF65-F5344CB8AC3E}">
        <p14:creationId xmlns:p14="http://schemas.microsoft.com/office/powerpoint/2010/main" val="35293825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6C6D12-8C01-AECA-26C9-EA1030970FFB}"/>
              </a:ext>
            </a:extLst>
          </p:cNvPr>
          <p:cNvSpPr>
            <a:spLocks noGrp="1"/>
          </p:cNvSpPr>
          <p:nvPr>
            <p:ph type="title"/>
          </p:nvPr>
        </p:nvSpPr>
        <p:spPr/>
        <p:txBody>
          <a:bodyPr/>
          <a:lstStyle/>
          <a:p>
            <a:r>
              <a:rPr lang="en-US" dirty="0"/>
              <a:t>NEAMS Program Structure</a:t>
            </a:r>
          </a:p>
        </p:txBody>
      </p:sp>
      <p:pic>
        <p:nvPicPr>
          <p:cNvPr id="6" name="Picture 5">
            <a:extLst>
              <a:ext uri="{FF2B5EF4-FFF2-40B4-BE49-F238E27FC236}">
                <a16:creationId xmlns:a16="http://schemas.microsoft.com/office/drawing/2014/main" id="{C1B4B467-3F3F-9240-FBEC-C074CB3E5D8E}"/>
              </a:ext>
            </a:extLst>
          </p:cNvPr>
          <p:cNvPicPr>
            <a:picLocks noChangeAspect="1"/>
          </p:cNvPicPr>
          <p:nvPr/>
        </p:nvPicPr>
        <p:blipFill>
          <a:blip r:embed="rId3"/>
          <a:stretch>
            <a:fillRect/>
          </a:stretch>
        </p:blipFill>
        <p:spPr>
          <a:xfrm>
            <a:off x="727533" y="1418127"/>
            <a:ext cx="1322670" cy="1620049"/>
          </a:xfrm>
          <a:prstGeom prst="rect">
            <a:avLst/>
          </a:prstGeom>
        </p:spPr>
      </p:pic>
      <p:pic>
        <p:nvPicPr>
          <p:cNvPr id="8" name="Picture 7">
            <a:extLst>
              <a:ext uri="{FF2B5EF4-FFF2-40B4-BE49-F238E27FC236}">
                <a16:creationId xmlns:a16="http://schemas.microsoft.com/office/drawing/2014/main" id="{B5A57017-AC9D-59C5-9E0F-035D4277DAA3}"/>
              </a:ext>
            </a:extLst>
          </p:cNvPr>
          <p:cNvPicPr>
            <a:picLocks noChangeAspect="1"/>
          </p:cNvPicPr>
          <p:nvPr/>
        </p:nvPicPr>
        <p:blipFill>
          <a:blip r:embed="rId4"/>
          <a:stretch>
            <a:fillRect/>
          </a:stretch>
        </p:blipFill>
        <p:spPr>
          <a:xfrm>
            <a:off x="4242239" y="1418128"/>
            <a:ext cx="1294020" cy="1620049"/>
          </a:xfrm>
          <a:prstGeom prst="rect">
            <a:avLst/>
          </a:prstGeom>
        </p:spPr>
      </p:pic>
      <p:pic>
        <p:nvPicPr>
          <p:cNvPr id="10" name="Picture 9">
            <a:extLst>
              <a:ext uri="{FF2B5EF4-FFF2-40B4-BE49-F238E27FC236}">
                <a16:creationId xmlns:a16="http://schemas.microsoft.com/office/drawing/2014/main" id="{12C3089C-6344-5CE2-3E79-A0DED22B57F8}"/>
              </a:ext>
            </a:extLst>
          </p:cNvPr>
          <p:cNvPicPr>
            <a:picLocks noChangeAspect="1"/>
          </p:cNvPicPr>
          <p:nvPr/>
        </p:nvPicPr>
        <p:blipFill>
          <a:blip r:embed="rId5"/>
          <a:stretch>
            <a:fillRect/>
          </a:stretch>
        </p:blipFill>
        <p:spPr>
          <a:xfrm>
            <a:off x="2510218" y="1418128"/>
            <a:ext cx="1278285" cy="1620049"/>
          </a:xfrm>
          <a:prstGeom prst="rect">
            <a:avLst/>
          </a:prstGeom>
        </p:spPr>
      </p:pic>
      <p:pic>
        <p:nvPicPr>
          <p:cNvPr id="12" name="Picture 11">
            <a:extLst>
              <a:ext uri="{FF2B5EF4-FFF2-40B4-BE49-F238E27FC236}">
                <a16:creationId xmlns:a16="http://schemas.microsoft.com/office/drawing/2014/main" id="{F3D94244-D090-87BF-7B9D-CEC466847C80}"/>
              </a:ext>
            </a:extLst>
          </p:cNvPr>
          <p:cNvPicPr>
            <a:picLocks noChangeAspect="1"/>
          </p:cNvPicPr>
          <p:nvPr/>
        </p:nvPicPr>
        <p:blipFill>
          <a:blip r:embed="rId6"/>
          <a:stretch>
            <a:fillRect/>
          </a:stretch>
        </p:blipFill>
        <p:spPr>
          <a:xfrm>
            <a:off x="354991" y="3088538"/>
            <a:ext cx="1044536" cy="1586806"/>
          </a:xfrm>
          <a:prstGeom prst="rect">
            <a:avLst/>
          </a:prstGeom>
        </p:spPr>
      </p:pic>
      <p:pic>
        <p:nvPicPr>
          <p:cNvPr id="14" name="Picture 13">
            <a:extLst>
              <a:ext uri="{FF2B5EF4-FFF2-40B4-BE49-F238E27FC236}">
                <a16:creationId xmlns:a16="http://schemas.microsoft.com/office/drawing/2014/main" id="{D70A372D-845A-19DA-3FFF-C65D58FBD6AE}"/>
              </a:ext>
            </a:extLst>
          </p:cNvPr>
          <p:cNvPicPr>
            <a:picLocks noChangeAspect="1"/>
          </p:cNvPicPr>
          <p:nvPr/>
        </p:nvPicPr>
        <p:blipFill>
          <a:blip r:embed="rId7"/>
          <a:stretch>
            <a:fillRect/>
          </a:stretch>
        </p:blipFill>
        <p:spPr>
          <a:xfrm>
            <a:off x="1475766" y="3088537"/>
            <a:ext cx="1063986" cy="1586806"/>
          </a:xfrm>
          <a:prstGeom prst="rect">
            <a:avLst/>
          </a:prstGeom>
        </p:spPr>
      </p:pic>
      <p:pic>
        <p:nvPicPr>
          <p:cNvPr id="16" name="Picture 15">
            <a:extLst>
              <a:ext uri="{FF2B5EF4-FFF2-40B4-BE49-F238E27FC236}">
                <a16:creationId xmlns:a16="http://schemas.microsoft.com/office/drawing/2014/main" id="{8E200588-7C67-76CF-407C-ED867F8282BF}"/>
              </a:ext>
            </a:extLst>
          </p:cNvPr>
          <p:cNvPicPr>
            <a:picLocks noChangeAspect="1"/>
          </p:cNvPicPr>
          <p:nvPr/>
        </p:nvPicPr>
        <p:blipFill>
          <a:blip r:embed="rId8"/>
          <a:stretch>
            <a:fillRect/>
          </a:stretch>
        </p:blipFill>
        <p:spPr>
          <a:xfrm>
            <a:off x="2622320" y="3088537"/>
            <a:ext cx="1038238" cy="1586806"/>
          </a:xfrm>
          <a:prstGeom prst="rect">
            <a:avLst/>
          </a:prstGeom>
        </p:spPr>
      </p:pic>
      <p:pic>
        <p:nvPicPr>
          <p:cNvPr id="18" name="Picture 17">
            <a:extLst>
              <a:ext uri="{FF2B5EF4-FFF2-40B4-BE49-F238E27FC236}">
                <a16:creationId xmlns:a16="http://schemas.microsoft.com/office/drawing/2014/main" id="{3747312D-14D3-ED1B-73D5-53241A99B9AA}"/>
              </a:ext>
            </a:extLst>
          </p:cNvPr>
          <p:cNvPicPr>
            <a:picLocks noChangeAspect="1"/>
          </p:cNvPicPr>
          <p:nvPr/>
        </p:nvPicPr>
        <p:blipFill>
          <a:blip r:embed="rId9"/>
          <a:stretch>
            <a:fillRect/>
          </a:stretch>
        </p:blipFill>
        <p:spPr>
          <a:xfrm>
            <a:off x="3734114" y="3088538"/>
            <a:ext cx="1081579" cy="1586806"/>
          </a:xfrm>
          <a:prstGeom prst="rect">
            <a:avLst/>
          </a:prstGeom>
        </p:spPr>
      </p:pic>
      <p:pic>
        <p:nvPicPr>
          <p:cNvPr id="20" name="Picture 19">
            <a:extLst>
              <a:ext uri="{FF2B5EF4-FFF2-40B4-BE49-F238E27FC236}">
                <a16:creationId xmlns:a16="http://schemas.microsoft.com/office/drawing/2014/main" id="{3BDDE6C9-BB67-373C-DAEF-58BB096341FD}"/>
              </a:ext>
            </a:extLst>
          </p:cNvPr>
          <p:cNvPicPr>
            <a:picLocks noChangeAspect="1"/>
          </p:cNvPicPr>
          <p:nvPr/>
        </p:nvPicPr>
        <p:blipFill>
          <a:blip r:embed="rId10"/>
          <a:stretch>
            <a:fillRect/>
          </a:stretch>
        </p:blipFill>
        <p:spPr>
          <a:xfrm>
            <a:off x="4889249" y="3080796"/>
            <a:ext cx="1004134" cy="1594548"/>
          </a:xfrm>
          <a:prstGeom prst="rect">
            <a:avLst/>
          </a:prstGeom>
        </p:spPr>
      </p:pic>
      <p:pic>
        <p:nvPicPr>
          <p:cNvPr id="22" name="Picture 21">
            <a:extLst>
              <a:ext uri="{FF2B5EF4-FFF2-40B4-BE49-F238E27FC236}">
                <a16:creationId xmlns:a16="http://schemas.microsoft.com/office/drawing/2014/main" id="{78E6E361-C615-22AF-B1CA-60DF7964D745}"/>
              </a:ext>
            </a:extLst>
          </p:cNvPr>
          <p:cNvPicPr>
            <a:picLocks noChangeAspect="1"/>
          </p:cNvPicPr>
          <p:nvPr/>
        </p:nvPicPr>
        <p:blipFill>
          <a:blip r:embed="rId11"/>
          <a:stretch>
            <a:fillRect/>
          </a:stretch>
        </p:blipFill>
        <p:spPr>
          <a:xfrm>
            <a:off x="360772" y="4725703"/>
            <a:ext cx="1044536" cy="1588774"/>
          </a:xfrm>
          <a:prstGeom prst="rect">
            <a:avLst/>
          </a:prstGeom>
        </p:spPr>
      </p:pic>
      <p:pic>
        <p:nvPicPr>
          <p:cNvPr id="24" name="Picture 23">
            <a:extLst>
              <a:ext uri="{FF2B5EF4-FFF2-40B4-BE49-F238E27FC236}">
                <a16:creationId xmlns:a16="http://schemas.microsoft.com/office/drawing/2014/main" id="{14F8EFAA-A438-411D-2B4D-4A70589AFC05}"/>
              </a:ext>
            </a:extLst>
          </p:cNvPr>
          <p:cNvPicPr>
            <a:picLocks noChangeAspect="1"/>
          </p:cNvPicPr>
          <p:nvPr/>
        </p:nvPicPr>
        <p:blipFill>
          <a:blip r:embed="rId12"/>
          <a:stretch>
            <a:fillRect/>
          </a:stretch>
        </p:blipFill>
        <p:spPr>
          <a:xfrm>
            <a:off x="1478863" y="4725703"/>
            <a:ext cx="1063985" cy="1586806"/>
          </a:xfrm>
          <a:prstGeom prst="rect">
            <a:avLst/>
          </a:prstGeom>
        </p:spPr>
      </p:pic>
      <p:pic>
        <p:nvPicPr>
          <p:cNvPr id="26" name="Picture 25">
            <a:extLst>
              <a:ext uri="{FF2B5EF4-FFF2-40B4-BE49-F238E27FC236}">
                <a16:creationId xmlns:a16="http://schemas.microsoft.com/office/drawing/2014/main" id="{32435999-A99B-623F-8CE1-39D5CE8AC027}"/>
              </a:ext>
            </a:extLst>
          </p:cNvPr>
          <p:cNvPicPr>
            <a:picLocks noChangeAspect="1"/>
          </p:cNvPicPr>
          <p:nvPr/>
        </p:nvPicPr>
        <p:blipFill>
          <a:blip r:embed="rId13"/>
          <a:stretch>
            <a:fillRect/>
          </a:stretch>
        </p:blipFill>
        <p:spPr>
          <a:xfrm>
            <a:off x="2627677" y="4743472"/>
            <a:ext cx="1027523" cy="1571005"/>
          </a:xfrm>
          <a:prstGeom prst="rect">
            <a:avLst/>
          </a:prstGeom>
        </p:spPr>
      </p:pic>
      <p:pic>
        <p:nvPicPr>
          <p:cNvPr id="28" name="Picture 27">
            <a:extLst>
              <a:ext uri="{FF2B5EF4-FFF2-40B4-BE49-F238E27FC236}">
                <a16:creationId xmlns:a16="http://schemas.microsoft.com/office/drawing/2014/main" id="{7676C5E8-C8FF-6711-0864-8314E84D8F2E}"/>
              </a:ext>
            </a:extLst>
          </p:cNvPr>
          <p:cNvPicPr>
            <a:picLocks noChangeAspect="1"/>
          </p:cNvPicPr>
          <p:nvPr/>
        </p:nvPicPr>
        <p:blipFill>
          <a:blip r:embed="rId14"/>
          <a:stretch>
            <a:fillRect/>
          </a:stretch>
        </p:blipFill>
        <p:spPr>
          <a:xfrm>
            <a:off x="3734114" y="4742592"/>
            <a:ext cx="1081580" cy="1569918"/>
          </a:xfrm>
          <a:prstGeom prst="rect">
            <a:avLst/>
          </a:prstGeom>
        </p:spPr>
      </p:pic>
      <p:pic>
        <p:nvPicPr>
          <p:cNvPr id="30" name="Picture 29">
            <a:extLst>
              <a:ext uri="{FF2B5EF4-FFF2-40B4-BE49-F238E27FC236}">
                <a16:creationId xmlns:a16="http://schemas.microsoft.com/office/drawing/2014/main" id="{43E87D28-ED94-80D8-3E9B-FC5FEE294CFD}"/>
              </a:ext>
            </a:extLst>
          </p:cNvPr>
          <p:cNvPicPr>
            <a:picLocks noChangeAspect="1"/>
          </p:cNvPicPr>
          <p:nvPr/>
        </p:nvPicPr>
        <p:blipFill>
          <a:blip r:embed="rId15"/>
          <a:stretch>
            <a:fillRect/>
          </a:stretch>
        </p:blipFill>
        <p:spPr>
          <a:xfrm>
            <a:off x="4889249" y="4742593"/>
            <a:ext cx="1004134" cy="1571884"/>
          </a:xfrm>
          <a:prstGeom prst="rect">
            <a:avLst/>
          </a:prstGeom>
        </p:spPr>
      </p:pic>
      <p:pic>
        <p:nvPicPr>
          <p:cNvPr id="5" name="Picture 4">
            <a:extLst>
              <a:ext uri="{FF2B5EF4-FFF2-40B4-BE49-F238E27FC236}">
                <a16:creationId xmlns:a16="http://schemas.microsoft.com/office/drawing/2014/main" id="{9D57A0FB-276D-C275-8354-A3AE4DE84256}"/>
              </a:ext>
            </a:extLst>
          </p:cNvPr>
          <p:cNvPicPr>
            <a:picLocks noChangeAspect="1"/>
          </p:cNvPicPr>
          <p:nvPr/>
        </p:nvPicPr>
        <p:blipFill>
          <a:blip r:embed="rId16"/>
          <a:stretch>
            <a:fillRect/>
          </a:stretch>
        </p:blipFill>
        <p:spPr>
          <a:xfrm>
            <a:off x="7206288" y="1219200"/>
            <a:ext cx="4353634" cy="5002762"/>
          </a:xfrm>
          <a:prstGeom prst="rect">
            <a:avLst/>
          </a:prstGeom>
        </p:spPr>
      </p:pic>
    </p:spTree>
    <p:extLst>
      <p:ext uri="{BB962C8B-B14F-4D97-AF65-F5344CB8AC3E}">
        <p14:creationId xmlns:p14="http://schemas.microsoft.com/office/powerpoint/2010/main" val="13559754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4259E4-8612-401A-F1A9-009F8E3BCE5B}"/>
              </a:ext>
            </a:extLst>
          </p:cNvPr>
          <p:cNvSpPr>
            <a:spLocks noGrp="1"/>
          </p:cNvSpPr>
          <p:nvPr>
            <p:ph type="title"/>
          </p:nvPr>
        </p:nvSpPr>
        <p:spPr/>
        <p:txBody>
          <a:bodyPr/>
          <a:lstStyle/>
          <a:p>
            <a:r>
              <a:rPr lang="en-US" dirty="0"/>
              <a:t>NEAMS T</a:t>
            </a:r>
            <a:r>
              <a:rPr lang="en-US" b="1" dirty="0"/>
              <a:t>echnical </a:t>
            </a:r>
            <a:r>
              <a:rPr lang="en-US" dirty="0"/>
              <a:t>A</a:t>
            </a:r>
            <a:r>
              <a:rPr lang="en-US" b="1" dirty="0"/>
              <a:t>reas and Code </a:t>
            </a:r>
            <a:r>
              <a:rPr lang="en-US" dirty="0"/>
              <a:t>S</a:t>
            </a:r>
            <a:r>
              <a:rPr lang="en-US" b="1" dirty="0"/>
              <a:t>upport</a:t>
            </a:r>
            <a:br>
              <a:rPr lang="en-US" b="1" dirty="0"/>
            </a:br>
            <a:endParaRPr lang="en-US" dirty="0"/>
          </a:p>
        </p:txBody>
      </p:sp>
      <p:pic>
        <p:nvPicPr>
          <p:cNvPr id="6" name="Picture 5">
            <a:extLst>
              <a:ext uri="{FF2B5EF4-FFF2-40B4-BE49-F238E27FC236}">
                <a16:creationId xmlns:a16="http://schemas.microsoft.com/office/drawing/2014/main" id="{9D5B0908-C9E9-323A-32E1-DB98E1793B8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67000" y="1935502"/>
            <a:ext cx="795669" cy="1645898"/>
          </a:xfrm>
          <a:prstGeom prst="rect">
            <a:avLst/>
          </a:prstGeom>
        </p:spPr>
      </p:pic>
      <p:pic>
        <p:nvPicPr>
          <p:cNvPr id="7" name="Picture 7" descr="szz_3D_76Ms.png">
            <a:extLst>
              <a:ext uri="{FF2B5EF4-FFF2-40B4-BE49-F238E27FC236}">
                <a16:creationId xmlns:a16="http://schemas.microsoft.com/office/drawing/2014/main" id="{CD191701-60CE-C56E-8CB9-F3FB230F3291}"/>
              </a:ext>
            </a:extLst>
          </p:cNvPr>
          <p:cNvPicPr>
            <a:picLocks noChangeAspect="1"/>
          </p:cNvPicPr>
          <p:nvPr/>
        </p:nvPicPr>
        <p:blipFill>
          <a:blip r:embed="rId3" cstate="print">
            <a:extLst>
              <a:ext uri="{28A0092B-C50C-407E-A947-70E740481C1C}">
                <a14:useLocalDpi xmlns:a14="http://schemas.microsoft.com/office/drawing/2010/main" val="0"/>
              </a:ext>
            </a:extLst>
          </a:blip>
          <a:srcRect b="5771"/>
          <a:stretch>
            <a:fillRect/>
          </a:stretch>
        </p:blipFill>
        <p:spPr bwMode="auto">
          <a:xfrm>
            <a:off x="9811" y="2255271"/>
            <a:ext cx="1237087" cy="10384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Z:\PROTEUS\Benchmarks\ATR_INL\SN2ND\pictures\ATR_23GroupFlux_group0004_small.png">
            <a:extLst>
              <a:ext uri="{FF2B5EF4-FFF2-40B4-BE49-F238E27FC236}">
                <a16:creationId xmlns:a16="http://schemas.microsoft.com/office/drawing/2014/main" id="{002BAB3A-3FB1-32A9-6377-3B8DFB386E0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10200" y="2040010"/>
            <a:ext cx="1626935" cy="1537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BFA0A95A-554C-D6D3-CE50-3148786995D5}"/>
              </a:ext>
            </a:extLst>
          </p:cNvPr>
          <p:cNvPicPr>
            <a:picLocks noChangeAspect="1"/>
          </p:cNvPicPr>
          <p:nvPr/>
        </p:nvPicPr>
        <p:blipFill>
          <a:blip r:embed="rId5"/>
          <a:stretch>
            <a:fillRect/>
          </a:stretch>
        </p:blipFill>
        <p:spPr>
          <a:xfrm>
            <a:off x="7550659" y="1929564"/>
            <a:ext cx="795669" cy="1648174"/>
          </a:xfrm>
          <a:prstGeom prst="rect">
            <a:avLst/>
          </a:prstGeom>
          <a:ln>
            <a:solidFill>
              <a:schemeClr val="accent3"/>
            </a:solidFill>
          </a:ln>
        </p:spPr>
      </p:pic>
      <p:sp>
        <p:nvSpPr>
          <p:cNvPr id="13" name="Rectangle 12">
            <a:extLst>
              <a:ext uri="{FF2B5EF4-FFF2-40B4-BE49-F238E27FC236}">
                <a16:creationId xmlns:a16="http://schemas.microsoft.com/office/drawing/2014/main" id="{0D8903B6-FE8F-F4B6-7C66-D0986A8B0AD0}"/>
              </a:ext>
            </a:extLst>
          </p:cNvPr>
          <p:cNvSpPr/>
          <p:nvPr/>
        </p:nvSpPr>
        <p:spPr>
          <a:xfrm>
            <a:off x="7620000" y="3686153"/>
            <a:ext cx="2049241" cy="1754326"/>
          </a:xfrm>
          <a:prstGeom prst="rect">
            <a:avLst/>
          </a:prstGeom>
        </p:spPr>
        <p:txBody>
          <a:bodyPr wrap="square">
            <a:spAutoFit/>
          </a:bodyPr>
          <a:lstStyle/>
          <a:p>
            <a:r>
              <a:rPr lang="en-US" sz="1200" b="1" dirty="0">
                <a:solidFill>
                  <a:schemeClr val="accent1"/>
                </a:solidFill>
              </a:rPr>
              <a:t>Competencies: </a:t>
            </a:r>
            <a:r>
              <a:rPr lang="en-US" sz="1200" dirty="0">
                <a:solidFill>
                  <a:schemeClr val="accent1"/>
                </a:solidFill>
              </a:rPr>
              <a:t>Multi-scale simulations of thermal fluids and heat transfer in reactor systems</a:t>
            </a:r>
          </a:p>
          <a:p>
            <a:endParaRPr lang="en-US" sz="1200" b="1" dirty="0">
              <a:solidFill>
                <a:schemeClr val="accent1"/>
              </a:solidFill>
            </a:endParaRPr>
          </a:p>
          <a:p>
            <a:r>
              <a:rPr lang="en-US" sz="1200" b="1" dirty="0">
                <a:solidFill>
                  <a:schemeClr val="accent1"/>
                </a:solidFill>
              </a:rPr>
              <a:t>Codes: </a:t>
            </a:r>
            <a:r>
              <a:rPr lang="en-US" sz="1200" dirty="0">
                <a:solidFill>
                  <a:schemeClr val="accent1"/>
                </a:solidFill>
              </a:rPr>
              <a:t>CTF, SAM, PRONGHORN, Sockeye, Nek5000/</a:t>
            </a:r>
            <a:r>
              <a:rPr lang="en-US" sz="1200" dirty="0" err="1">
                <a:solidFill>
                  <a:schemeClr val="accent1"/>
                </a:solidFill>
              </a:rPr>
              <a:t>NekRS</a:t>
            </a:r>
            <a:r>
              <a:rPr lang="en-US" sz="1200" dirty="0">
                <a:solidFill>
                  <a:schemeClr val="accent1"/>
                </a:solidFill>
              </a:rPr>
              <a:t>, Cardinal</a:t>
            </a:r>
          </a:p>
          <a:p>
            <a:endParaRPr lang="en-US" sz="1200" b="1" dirty="0">
              <a:solidFill>
                <a:schemeClr val="accent1"/>
              </a:solidFill>
            </a:endParaRPr>
          </a:p>
        </p:txBody>
      </p:sp>
      <p:sp>
        <p:nvSpPr>
          <p:cNvPr id="22" name="Rectangle 21">
            <a:extLst>
              <a:ext uri="{FF2B5EF4-FFF2-40B4-BE49-F238E27FC236}">
                <a16:creationId xmlns:a16="http://schemas.microsoft.com/office/drawing/2014/main" id="{67EBF3AF-6B64-AF18-FEE3-6F223A155805}"/>
              </a:ext>
            </a:extLst>
          </p:cNvPr>
          <p:cNvSpPr/>
          <p:nvPr/>
        </p:nvSpPr>
        <p:spPr>
          <a:xfrm>
            <a:off x="280179" y="3699808"/>
            <a:ext cx="2242580" cy="1938992"/>
          </a:xfrm>
          <a:prstGeom prst="rect">
            <a:avLst/>
          </a:prstGeom>
        </p:spPr>
        <p:txBody>
          <a:bodyPr wrap="square">
            <a:spAutoFit/>
          </a:bodyPr>
          <a:lstStyle/>
          <a:p>
            <a:r>
              <a:rPr lang="en-US" sz="1200" b="1" dirty="0">
                <a:solidFill>
                  <a:schemeClr val="accent1"/>
                </a:solidFill>
              </a:rPr>
              <a:t>Competencies: </a:t>
            </a:r>
            <a:r>
              <a:rPr lang="en-US" sz="1200" dirty="0">
                <a:solidFill>
                  <a:schemeClr val="accent1"/>
                </a:solidFill>
              </a:rPr>
              <a:t>Multi-scale fuel and cladding performance</a:t>
            </a:r>
          </a:p>
          <a:p>
            <a:endParaRPr lang="en-US" sz="1200" b="1" dirty="0">
              <a:solidFill>
                <a:schemeClr val="accent1"/>
              </a:solidFill>
            </a:endParaRPr>
          </a:p>
          <a:p>
            <a:r>
              <a:rPr lang="en-US" sz="1200" b="1" dirty="0">
                <a:solidFill>
                  <a:schemeClr val="accent1"/>
                </a:solidFill>
              </a:rPr>
              <a:t>Codes: </a:t>
            </a:r>
            <a:r>
              <a:rPr lang="en-US" sz="1200" dirty="0">
                <a:solidFill>
                  <a:schemeClr val="accent1"/>
                </a:solidFill>
              </a:rPr>
              <a:t>Bison</a:t>
            </a:r>
          </a:p>
          <a:p>
            <a:endParaRPr lang="en-US" sz="1200" b="1" dirty="0">
              <a:solidFill>
                <a:schemeClr val="accent1"/>
              </a:solidFill>
            </a:endParaRPr>
          </a:p>
          <a:p>
            <a:r>
              <a:rPr lang="en-US" sz="1200" b="1" dirty="0">
                <a:solidFill>
                  <a:schemeClr val="accent1"/>
                </a:solidFill>
              </a:rPr>
              <a:t>Lower-length-scale capabilities: </a:t>
            </a:r>
            <a:r>
              <a:rPr lang="en-US" sz="1200" dirty="0">
                <a:solidFill>
                  <a:schemeClr val="accent1"/>
                </a:solidFill>
              </a:rPr>
              <a:t>DFT, MD, phase field, crystal plasticity (</a:t>
            </a:r>
            <a:r>
              <a:rPr lang="en-US" sz="1200" dirty="0" err="1">
                <a:solidFill>
                  <a:schemeClr val="accent1"/>
                </a:solidFill>
              </a:rPr>
              <a:t>LAPx</a:t>
            </a:r>
            <a:r>
              <a:rPr lang="en-US" sz="1200" dirty="0">
                <a:solidFill>
                  <a:schemeClr val="accent1"/>
                </a:solidFill>
              </a:rPr>
              <a:t>), cluster dynamics, phase field</a:t>
            </a:r>
          </a:p>
        </p:txBody>
      </p:sp>
      <p:sp>
        <p:nvSpPr>
          <p:cNvPr id="23" name="Rectangle 22">
            <a:extLst>
              <a:ext uri="{FF2B5EF4-FFF2-40B4-BE49-F238E27FC236}">
                <a16:creationId xmlns:a16="http://schemas.microsoft.com/office/drawing/2014/main" id="{204C0BCC-F090-7BA6-8232-C663AF3A7092}"/>
              </a:ext>
            </a:extLst>
          </p:cNvPr>
          <p:cNvSpPr/>
          <p:nvPr/>
        </p:nvSpPr>
        <p:spPr>
          <a:xfrm>
            <a:off x="2522759" y="3699808"/>
            <a:ext cx="3099041" cy="1938992"/>
          </a:xfrm>
          <a:prstGeom prst="rect">
            <a:avLst/>
          </a:prstGeom>
        </p:spPr>
        <p:txBody>
          <a:bodyPr wrap="square">
            <a:spAutoFit/>
          </a:bodyPr>
          <a:lstStyle/>
          <a:p>
            <a:r>
              <a:rPr lang="en-US" sz="1200" b="1" dirty="0">
                <a:solidFill>
                  <a:schemeClr val="accent1"/>
                </a:solidFill>
              </a:rPr>
              <a:t>Competencies: </a:t>
            </a:r>
            <a:r>
              <a:rPr lang="en-US" sz="1200" dirty="0">
                <a:solidFill>
                  <a:schemeClr val="accent1"/>
                </a:solidFill>
              </a:rPr>
              <a:t>Multi-scale modeling of materials degradation and chemistry (moltens salts)</a:t>
            </a:r>
          </a:p>
          <a:p>
            <a:endParaRPr lang="en-US" sz="1200" b="1" dirty="0">
              <a:solidFill>
                <a:schemeClr val="accent1"/>
              </a:solidFill>
            </a:endParaRPr>
          </a:p>
          <a:p>
            <a:r>
              <a:rPr lang="en-US" sz="1200" b="1" dirty="0">
                <a:solidFill>
                  <a:schemeClr val="accent1"/>
                </a:solidFill>
              </a:rPr>
              <a:t>Codes: </a:t>
            </a:r>
            <a:r>
              <a:rPr lang="en-US" sz="1200" dirty="0">
                <a:solidFill>
                  <a:schemeClr val="accent1"/>
                </a:solidFill>
              </a:rPr>
              <a:t>Grizzly/</a:t>
            </a:r>
            <a:r>
              <a:rPr lang="en-US" sz="1200" dirty="0" err="1">
                <a:solidFill>
                  <a:schemeClr val="accent1"/>
                </a:solidFill>
              </a:rPr>
              <a:t>BlackBear</a:t>
            </a:r>
            <a:r>
              <a:rPr lang="en-US" sz="1200" dirty="0">
                <a:solidFill>
                  <a:schemeClr val="accent1"/>
                </a:solidFill>
              </a:rPr>
              <a:t>, MSTDB-TC/TP, Mole, Saline, SWIFT, MOSCATO</a:t>
            </a:r>
          </a:p>
          <a:p>
            <a:endParaRPr lang="en-US" sz="1200" b="1" dirty="0">
              <a:solidFill>
                <a:schemeClr val="accent1"/>
              </a:solidFill>
            </a:endParaRPr>
          </a:p>
          <a:p>
            <a:r>
              <a:rPr lang="en-US" sz="1200" b="1" dirty="0">
                <a:solidFill>
                  <a:schemeClr val="accent1"/>
                </a:solidFill>
              </a:rPr>
              <a:t>Lower-length-scale capabilities: </a:t>
            </a:r>
            <a:r>
              <a:rPr lang="en-US" sz="1200" dirty="0">
                <a:solidFill>
                  <a:schemeClr val="accent1"/>
                </a:solidFill>
              </a:rPr>
              <a:t>DFT, MD, phase field, crystal plasticity (</a:t>
            </a:r>
            <a:r>
              <a:rPr lang="en-US" sz="1200" dirty="0" err="1">
                <a:solidFill>
                  <a:schemeClr val="accent1"/>
                </a:solidFill>
              </a:rPr>
              <a:t>LAPx</a:t>
            </a:r>
            <a:r>
              <a:rPr lang="en-US" sz="1200" dirty="0">
                <a:solidFill>
                  <a:schemeClr val="accent1"/>
                </a:solidFill>
              </a:rPr>
              <a:t>), dislocation dynamics, cluster dynamics</a:t>
            </a:r>
          </a:p>
        </p:txBody>
      </p:sp>
      <p:sp>
        <p:nvSpPr>
          <p:cNvPr id="24" name="Rectangle 23">
            <a:extLst>
              <a:ext uri="{FF2B5EF4-FFF2-40B4-BE49-F238E27FC236}">
                <a16:creationId xmlns:a16="http://schemas.microsoft.com/office/drawing/2014/main" id="{CB49A539-C98B-5681-B7B4-35A0F9C4DA3F}"/>
              </a:ext>
            </a:extLst>
          </p:cNvPr>
          <p:cNvSpPr/>
          <p:nvPr/>
        </p:nvSpPr>
        <p:spPr>
          <a:xfrm>
            <a:off x="411126" y="1433325"/>
            <a:ext cx="2709457" cy="338554"/>
          </a:xfrm>
          <a:prstGeom prst="rect">
            <a:avLst/>
          </a:prstGeom>
        </p:spPr>
        <p:txBody>
          <a:bodyPr wrap="square">
            <a:spAutoFit/>
          </a:bodyPr>
          <a:lstStyle/>
          <a:p>
            <a:r>
              <a:rPr lang="en-US" sz="1600" b="1" dirty="0">
                <a:solidFill>
                  <a:schemeClr val="accent1"/>
                </a:solidFill>
              </a:rPr>
              <a:t>Fuel Performance</a:t>
            </a:r>
            <a:endParaRPr lang="en-US" sz="1600" b="1" dirty="0"/>
          </a:p>
        </p:txBody>
      </p:sp>
      <p:sp>
        <p:nvSpPr>
          <p:cNvPr id="27" name="Rectangle 26">
            <a:extLst>
              <a:ext uri="{FF2B5EF4-FFF2-40B4-BE49-F238E27FC236}">
                <a16:creationId xmlns:a16="http://schemas.microsoft.com/office/drawing/2014/main" id="{3590A2EC-5E9A-94C6-C0E4-35D480022A3C}"/>
              </a:ext>
            </a:extLst>
          </p:cNvPr>
          <p:cNvSpPr/>
          <p:nvPr/>
        </p:nvSpPr>
        <p:spPr>
          <a:xfrm>
            <a:off x="2944755" y="1219200"/>
            <a:ext cx="2246564" cy="584775"/>
          </a:xfrm>
          <a:prstGeom prst="rect">
            <a:avLst/>
          </a:prstGeom>
        </p:spPr>
        <p:txBody>
          <a:bodyPr wrap="square">
            <a:spAutoFit/>
          </a:bodyPr>
          <a:lstStyle/>
          <a:p>
            <a:r>
              <a:rPr lang="en-US" sz="1600" b="1" dirty="0">
                <a:solidFill>
                  <a:schemeClr val="accent1"/>
                </a:solidFill>
              </a:rPr>
              <a:t>Structural Materials and Chemistry</a:t>
            </a:r>
            <a:endParaRPr lang="en-US" sz="1600" dirty="0"/>
          </a:p>
        </p:txBody>
      </p:sp>
      <p:sp>
        <p:nvSpPr>
          <p:cNvPr id="28" name="Rectangle 27">
            <a:extLst>
              <a:ext uri="{FF2B5EF4-FFF2-40B4-BE49-F238E27FC236}">
                <a16:creationId xmlns:a16="http://schemas.microsoft.com/office/drawing/2014/main" id="{514169E5-667B-4769-F694-E91A05A2FCEC}"/>
              </a:ext>
            </a:extLst>
          </p:cNvPr>
          <p:cNvSpPr/>
          <p:nvPr/>
        </p:nvSpPr>
        <p:spPr>
          <a:xfrm>
            <a:off x="5621800" y="1224629"/>
            <a:ext cx="1623422" cy="584775"/>
          </a:xfrm>
          <a:prstGeom prst="rect">
            <a:avLst/>
          </a:prstGeom>
        </p:spPr>
        <p:txBody>
          <a:bodyPr wrap="square">
            <a:spAutoFit/>
          </a:bodyPr>
          <a:lstStyle/>
          <a:p>
            <a:r>
              <a:rPr lang="en-US" sz="1600" b="1" dirty="0">
                <a:solidFill>
                  <a:schemeClr val="accent1"/>
                </a:solidFill>
              </a:rPr>
              <a:t>Reactor Physics</a:t>
            </a:r>
            <a:endParaRPr lang="en-US" sz="1600" dirty="0"/>
          </a:p>
        </p:txBody>
      </p:sp>
      <p:sp>
        <p:nvSpPr>
          <p:cNvPr id="29" name="Rectangle 28">
            <a:extLst>
              <a:ext uri="{FF2B5EF4-FFF2-40B4-BE49-F238E27FC236}">
                <a16:creationId xmlns:a16="http://schemas.microsoft.com/office/drawing/2014/main" id="{8F6E0D7D-C052-7E2A-788A-FF7EE075658C}"/>
              </a:ext>
            </a:extLst>
          </p:cNvPr>
          <p:cNvSpPr/>
          <p:nvPr/>
        </p:nvSpPr>
        <p:spPr>
          <a:xfrm>
            <a:off x="7966992" y="1224629"/>
            <a:ext cx="1623421" cy="584775"/>
          </a:xfrm>
          <a:prstGeom prst="rect">
            <a:avLst/>
          </a:prstGeom>
        </p:spPr>
        <p:txBody>
          <a:bodyPr wrap="square">
            <a:spAutoFit/>
          </a:bodyPr>
          <a:lstStyle/>
          <a:p>
            <a:r>
              <a:rPr lang="en-US" sz="1600" b="1" dirty="0">
                <a:solidFill>
                  <a:schemeClr val="accent1"/>
                </a:solidFill>
              </a:rPr>
              <a:t>Thermal Fluids</a:t>
            </a:r>
          </a:p>
        </p:txBody>
      </p:sp>
      <p:sp>
        <p:nvSpPr>
          <p:cNvPr id="30" name="Rectangle 29">
            <a:extLst>
              <a:ext uri="{FF2B5EF4-FFF2-40B4-BE49-F238E27FC236}">
                <a16:creationId xmlns:a16="http://schemas.microsoft.com/office/drawing/2014/main" id="{1F529DC2-68A3-67B5-C608-610AF860959D}"/>
              </a:ext>
            </a:extLst>
          </p:cNvPr>
          <p:cNvSpPr/>
          <p:nvPr/>
        </p:nvSpPr>
        <p:spPr>
          <a:xfrm>
            <a:off x="10134600" y="1198579"/>
            <a:ext cx="2648987" cy="584775"/>
          </a:xfrm>
          <a:prstGeom prst="rect">
            <a:avLst/>
          </a:prstGeom>
        </p:spPr>
        <p:txBody>
          <a:bodyPr wrap="square">
            <a:spAutoFit/>
          </a:bodyPr>
          <a:lstStyle/>
          <a:p>
            <a:r>
              <a:rPr lang="en-US" sz="1600" b="1" dirty="0">
                <a:solidFill>
                  <a:schemeClr val="accent1"/>
                </a:solidFill>
              </a:rPr>
              <a:t>Multiphysics Applications</a:t>
            </a:r>
          </a:p>
        </p:txBody>
      </p:sp>
      <p:sp>
        <p:nvSpPr>
          <p:cNvPr id="31" name="Rectangle 30">
            <a:extLst>
              <a:ext uri="{FF2B5EF4-FFF2-40B4-BE49-F238E27FC236}">
                <a16:creationId xmlns:a16="http://schemas.microsoft.com/office/drawing/2014/main" id="{2CCFA6B8-7617-0FA6-50B7-F608AA5EB94D}"/>
              </a:ext>
            </a:extLst>
          </p:cNvPr>
          <p:cNvSpPr/>
          <p:nvPr/>
        </p:nvSpPr>
        <p:spPr>
          <a:xfrm>
            <a:off x="5562600" y="3698795"/>
            <a:ext cx="2049241" cy="1754326"/>
          </a:xfrm>
          <a:prstGeom prst="rect">
            <a:avLst/>
          </a:prstGeom>
        </p:spPr>
        <p:txBody>
          <a:bodyPr wrap="square">
            <a:spAutoFit/>
          </a:bodyPr>
          <a:lstStyle/>
          <a:p>
            <a:r>
              <a:rPr lang="en-US" sz="1200" b="1" dirty="0">
                <a:solidFill>
                  <a:schemeClr val="accent1"/>
                </a:solidFill>
              </a:rPr>
              <a:t>Competencies: </a:t>
            </a:r>
            <a:r>
              <a:rPr lang="en-US" sz="1200" dirty="0">
                <a:solidFill>
                  <a:schemeClr val="accent1"/>
                </a:solidFill>
              </a:rPr>
              <a:t>Deterministic and stochastic methods for simulating neutron transport and </a:t>
            </a:r>
            <a:r>
              <a:rPr lang="en-US" sz="1200" dirty="0">
                <a:solidFill>
                  <a:srgbClr val="003066"/>
                </a:solidFill>
              </a:rPr>
              <a:t>nuclide depletion/decay</a:t>
            </a:r>
          </a:p>
          <a:p>
            <a:endParaRPr lang="en-US" sz="1200" b="1" dirty="0">
              <a:solidFill>
                <a:schemeClr val="accent1"/>
              </a:solidFill>
            </a:endParaRPr>
          </a:p>
          <a:p>
            <a:r>
              <a:rPr lang="en-US" sz="1200" b="1" dirty="0">
                <a:solidFill>
                  <a:schemeClr val="accent1"/>
                </a:solidFill>
              </a:rPr>
              <a:t>Codes: </a:t>
            </a:r>
            <a:r>
              <a:rPr lang="en-US" sz="1200" dirty="0">
                <a:solidFill>
                  <a:schemeClr val="accent1"/>
                </a:solidFill>
              </a:rPr>
              <a:t>GRIFFIN, Shift, MPACT</a:t>
            </a:r>
          </a:p>
        </p:txBody>
      </p:sp>
      <p:sp>
        <p:nvSpPr>
          <p:cNvPr id="32" name="Rectangle 31">
            <a:extLst>
              <a:ext uri="{FF2B5EF4-FFF2-40B4-BE49-F238E27FC236}">
                <a16:creationId xmlns:a16="http://schemas.microsoft.com/office/drawing/2014/main" id="{94D6504E-4C0E-CEEE-3000-9C4AAEDC7455}"/>
              </a:ext>
            </a:extLst>
          </p:cNvPr>
          <p:cNvSpPr/>
          <p:nvPr/>
        </p:nvSpPr>
        <p:spPr>
          <a:xfrm>
            <a:off x="9922924" y="3672994"/>
            <a:ext cx="2209510" cy="1754326"/>
          </a:xfrm>
          <a:prstGeom prst="rect">
            <a:avLst/>
          </a:prstGeom>
        </p:spPr>
        <p:txBody>
          <a:bodyPr wrap="square">
            <a:spAutoFit/>
          </a:bodyPr>
          <a:lstStyle/>
          <a:p>
            <a:r>
              <a:rPr lang="en-US" sz="1200" b="1" dirty="0">
                <a:solidFill>
                  <a:schemeClr val="accent1"/>
                </a:solidFill>
              </a:rPr>
              <a:t>Competencies: </a:t>
            </a:r>
            <a:r>
              <a:rPr lang="en-US" sz="1200" dirty="0">
                <a:solidFill>
                  <a:schemeClr val="accent1"/>
                </a:solidFill>
              </a:rPr>
              <a:t>Computational frameworks, </a:t>
            </a:r>
            <a:r>
              <a:rPr lang="en-US" sz="1200" dirty="0" err="1">
                <a:solidFill>
                  <a:schemeClr val="accent1"/>
                </a:solidFill>
              </a:rPr>
              <a:t>multiphysics</a:t>
            </a:r>
            <a:r>
              <a:rPr lang="en-US" sz="1200" dirty="0">
                <a:solidFill>
                  <a:schemeClr val="accent1"/>
                </a:solidFill>
              </a:rPr>
              <a:t> simulations, reactor specific applications, user interfaces and workflows. </a:t>
            </a:r>
          </a:p>
          <a:p>
            <a:endParaRPr lang="en-US" sz="1200" b="1" dirty="0">
              <a:solidFill>
                <a:schemeClr val="accent1"/>
              </a:solidFill>
            </a:endParaRPr>
          </a:p>
          <a:p>
            <a:r>
              <a:rPr lang="en-US" sz="1200" b="1" dirty="0">
                <a:solidFill>
                  <a:schemeClr val="accent1"/>
                </a:solidFill>
              </a:rPr>
              <a:t>Codes and frameworks: </a:t>
            </a:r>
            <a:r>
              <a:rPr lang="en-US" sz="1200" dirty="0">
                <a:solidFill>
                  <a:schemeClr val="accent1"/>
                </a:solidFill>
              </a:rPr>
              <a:t>MOOSE, VERA, Workbench</a:t>
            </a:r>
          </a:p>
        </p:txBody>
      </p:sp>
      <p:sp>
        <p:nvSpPr>
          <p:cNvPr id="33" name="Rectangle 32">
            <a:extLst>
              <a:ext uri="{FF2B5EF4-FFF2-40B4-BE49-F238E27FC236}">
                <a16:creationId xmlns:a16="http://schemas.microsoft.com/office/drawing/2014/main" id="{029525EB-77FF-49FD-1E5D-42157DDCC23E}"/>
              </a:ext>
            </a:extLst>
          </p:cNvPr>
          <p:cNvSpPr/>
          <p:nvPr/>
        </p:nvSpPr>
        <p:spPr>
          <a:xfrm>
            <a:off x="247774" y="5639813"/>
            <a:ext cx="11839736" cy="523220"/>
          </a:xfrm>
          <a:prstGeom prst="rect">
            <a:avLst/>
          </a:prstGeom>
          <a:ln w="25400">
            <a:solidFill>
              <a:schemeClr val="accent1">
                <a:shade val="15000"/>
              </a:schemeClr>
            </a:solidFill>
          </a:ln>
        </p:spPr>
        <p:txBody>
          <a:bodyPr wrap="square">
            <a:spAutoFit/>
          </a:bodyPr>
          <a:lstStyle/>
          <a:p>
            <a:r>
              <a:rPr lang="en-US" sz="1400" b="1" dirty="0">
                <a:solidFill>
                  <a:schemeClr val="accent1"/>
                </a:solidFill>
              </a:rPr>
              <a:t>Capabilities are developed for all major reactor types – Light Water Reactors, Gas-Cooled Reactors, Molten Salt Reactors, Metal Cooled Fast Reactors and Microreactors. The reactor specific applications cross-cut the technical areas.</a:t>
            </a:r>
          </a:p>
        </p:txBody>
      </p:sp>
      <p:pic>
        <p:nvPicPr>
          <p:cNvPr id="3" name="Picture 2">
            <a:extLst>
              <a:ext uri="{FF2B5EF4-FFF2-40B4-BE49-F238E27FC236}">
                <a16:creationId xmlns:a16="http://schemas.microsoft.com/office/drawing/2014/main" id="{F876D5A3-BB89-DBBA-178B-50A296C550C1}"/>
              </a:ext>
            </a:extLst>
          </p:cNvPr>
          <p:cNvPicPr>
            <a:picLocks noChangeAspect="1"/>
          </p:cNvPicPr>
          <p:nvPr/>
        </p:nvPicPr>
        <p:blipFill>
          <a:blip r:embed="rId6"/>
          <a:stretch>
            <a:fillRect/>
          </a:stretch>
        </p:blipFill>
        <p:spPr>
          <a:xfrm>
            <a:off x="9590413" y="1798226"/>
            <a:ext cx="1289905" cy="959689"/>
          </a:xfrm>
          <a:prstGeom prst="rect">
            <a:avLst/>
          </a:prstGeom>
        </p:spPr>
      </p:pic>
      <p:pic>
        <p:nvPicPr>
          <p:cNvPr id="4" name="Picture 3" descr="A diagram of a diagram&#10;&#10;Description automatically generated">
            <a:extLst>
              <a:ext uri="{FF2B5EF4-FFF2-40B4-BE49-F238E27FC236}">
                <a16:creationId xmlns:a16="http://schemas.microsoft.com/office/drawing/2014/main" id="{483F8836-E1DA-9D6A-0CCE-1F2C8EEEB2B2}"/>
              </a:ext>
            </a:extLst>
          </p:cNvPr>
          <p:cNvPicPr>
            <a:picLocks noChangeAspect="1"/>
          </p:cNvPicPr>
          <p:nvPr/>
        </p:nvPicPr>
        <p:blipFill>
          <a:blip r:embed="rId7"/>
          <a:stretch>
            <a:fillRect/>
          </a:stretch>
        </p:blipFill>
        <p:spPr>
          <a:xfrm>
            <a:off x="3568861" y="1995075"/>
            <a:ext cx="1692809" cy="1512039"/>
          </a:xfrm>
          <a:prstGeom prst="rect">
            <a:avLst/>
          </a:prstGeom>
        </p:spPr>
      </p:pic>
      <p:pic>
        <p:nvPicPr>
          <p:cNvPr id="10" name="Picture 9" descr="A picture containing circle&#10;&#10;Description automatically generated">
            <a:extLst>
              <a:ext uri="{FF2B5EF4-FFF2-40B4-BE49-F238E27FC236}">
                <a16:creationId xmlns:a16="http://schemas.microsoft.com/office/drawing/2014/main" id="{179DF97D-0AF1-3132-703B-430B5D058F80}"/>
              </a:ext>
            </a:extLst>
          </p:cNvPr>
          <p:cNvPicPr>
            <a:picLocks noChangeAspect="1"/>
          </p:cNvPicPr>
          <p:nvPr/>
        </p:nvPicPr>
        <p:blipFill>
          <a:blip r:embed="rId8">
            <a:clrChange>
              <a:clrFrom>
                <a:srgbClr val="FFFFFF"/>
              </a:clrFrom>
              <a:clrTo>
                <a:srgbClr val="FFFFFF">
                  <a:alpha val="0"/>
                </a:srgbClr>
              </a:clrTo>
            </a:clrChange>
          </a:blip>
          <a:srcRect t="58324"/>
          <a:stretch/>
        </p:blipFill>
        <p:spPr>
          <a:xfrm>
            <a:off x="1371183" y="2262748"/>
            <a:ext cx="1354689" cy="1166252"/>
          </a:xfrm>
          <a:prstGeom prst="rect">
            <a:avLst/>
          </a:prstGeom>
        </p:spPr>
      </p:pic>
      <p:pic>
        <p:nvPicPr>
          <p:cNvPr id="11" name="Picture 10">
            <a:extLst>
              <a:ext uri="{FF2B5EF4-FFF2-40B4-BE49-F238E27FC236}">
                <a16:creationId xmlns:a16="http://schemas.microsoft.com/office/drawing/2014/main" id="{E6D745E3-1FEA-7C11-7C0B-39F74325334C}"/>
              </a:ext>
            </a:extLst>
          </p:cNvPr>
          <p:cNvPicPr>
            <a:picLocks noChangeAspect="1"/>
          </p:cNvPicPr>
          <p:nvPr/>
        </p:nvPicPr>
        <p:blipFill>
          <a:blip r:embed="rId9"/>
          <a:stretch>
            <a:fillRect/>
          </a:stretch>
        </p:blipFill>
        <p:spPr>
          <a:xfrm>
            <a:off x="10097586" y="2698433"/>
            <a:ext cx="1523315" cy="959689"/>
          </a:xfrm>
          <a:prstGeom prst="rect">
            <a:avLst/>
          </a:prstGeom>
        </p:spPr>
      </p:pic>
      <p:pic>
        <p:nvPicPr>
          <p:cNvPr id="12" name="Picture 11">
            <a:extLst>
              <a:ext uri="{FF2B5EF4-FFF2-40B4-BE49-F238E27FC236}">
                <a16:creationId xmlns:a16="http://schemas.microsoft.com/office/drawing/2014/main" id="{1C653E8E-A7A0-E0E3-EDA6-0F7B68361199}"/>
              </a:ext>
            </a:extLst>
          </p:cNvPr>
          <p:cNvPicPr>
            <a:picLocks noChangeAspect="1"/>
          </p:cNvPicPr>
          <p:nvPr/>
        </p:nvPicPr>
        <p:blipFill>
          <a:blip r:embed="rId10"/>
          <a:stretch>
            <a:fillRect/>
          </a:stretch>
        </p:blipFill>
        <p:spPr>
          <a:xfrm>
            <a:off x="8385178" y="1859670"/>
            <a:ext cx="1080950" cy="1718067"/>
          </a:xfrm>
          <a:prstGeom prst="rect">
            <a:avLst/>
          </a:prstGeom>
        </p:spPr>
      </p:pic>
      <p:pic>
        <p:nvPicPr>
          <p:cNvPr id="14" name="Picture 13">
            <a:extLst>
              <a:ext uri="{FF2B5EF4-FFF2-40B4-BE49-F238E27FC236}">
                <a16:creationId xmlns:a16="http://schemas.microsoft.com/office/drawing/2014/main" id="{097F28D1-C4A3-F551-752A-795977485EFD}"/>
              </a:ext>
            </a:extLst>
          </p:cNvPr>
          <p:cNvPicPr>
            <a:picLocks noChangeAspect="1"/>
          </p:cNvPicPr>
          <p:nvPr/>
        </p:nvPicPr>
        <p:blipFill>
          <a:blip r:embed="rId11"/>
          <a:stretch>
            <a:fillRect/>
          </a:stretch>
        </p:blipFill>
        <p:spPr>
          <a:xfrm>
            <a:off x="10986510" y="1858396"/>
            <a:ext cx="634391" cy="772302"/>
          </a:xfrm>
          <a:prstGeom prst="rect">
            <a:avLst/>
          </a:prstGeom>
        </p:spPr>
      </p:pic>
      <p:pic>
        <p:nvPicPr>
          <p:cNvPr id="16" name="Picture 15">
            <a:extLst>
              <a:ext uri="{FF2B5EF4-FFF2-40B4-BE49-F238E27FC236}">
                <a16:creationId xmlns:a16="http://schemas.microsoft.com/office/drawing/2014/main" id="{CD013593-545F-E862-133B-E098C37794E4}"/>
              </a:ext>
            </a:extLst>
          </p:cNvPr>
          <p:cNvPicPr>
            <a:picLocks noChangeAspect="1"/>
          </p:cNvPicPr>
          <p:nvPr/>
        </p:nvPicPr>
        <p:blipFill>
          <a:blip r:embed="rId12"/>
          <a:stretch>
            <a:fillRect/>
          </a:stretch>
        </p:blipFill>
        <p:spPr>
          <a:xfrm>
            <a:off x="11658600" y="2384863"/>
            <a:ext cx="461315" cy="133781"/>
          </a:xfrm>
          <a:prstGeom prst="rect">
            <a:avLst/>
          </a:prstGeom>
        </p:spPr>
      </p:pic>
      <p:sp>
        <p:nvSpPr>
          <p:cNvPr id="17" name="Rectangle 16">
            <a:extLst>
              <a:ext uri="{FF2B5EF4-FFF2-40B4-BE49-F238E27FC236}">
                <a16:creationId xmlns:a16="http://schemas.microsoft.com/office/drawing/2014/main" id="{031E5C60-4B43-FB30-8AC1-DE33675C8B77}"/>
              </a:ext>
            </a:extLst>
          </p:cNvPr>
          <p:cNvSpPr/>
          <p:nvPr/>
        </p:nvSpPr>
        <p:spPr>
          <a:xfrm>
            <a:off x="247774" y="6317777"/>
            <a:ext cx="8815468" cy="523220"/>
          </a:xfrm>
          <a:prstGeom prst="rect">
            <a:avLst/>
          </a:prstGeom>
          <a:ln w="25400">
            <a:solidFill>
              <a:schemeClr val="accent1">
                <a:shade val="15000"/>
              </a:schemeClr>
            </a:solidFill>
          </a:ln>
        </p:spPr>
        <p:txBody>
          <a:bodyPr wrap="square">
            <a:spAutoFit/>
          </a:bodyPr>
          <a:lstStyle/>
          <a:p>
            <a:r>
              <a:rPr lang="en-US" sz="1400" b="1" dirty="0">
                <a:solidFill>
                  <a:schemeClr val="accent1"/>
                </a:solidFill>
              </a:rPr>
              <a:t>Key success metric: Use of NEAMS technology (either software or R&amp;D) by stakeholder to improve how they “do business.”</a:t>
            </a:r>
          </a:p>
        </p:txBody>
      </p:sp>
    </p:spTree>
    <p:extLst>
      <p:ext uri="{BB962C8B-B14F-4D97-AF65-F5344CB8AC3E}">
        <p14:creationId xmlns:p14="http://schemas.microsoft.com/office/powerpoint/2010/main" val="2970419141"/>
      </p:ext>
    </p:extLst>
  </p:cSld>
  <p:clrMapOvr>
    <a:masterClrMapping/>
  </p:clrMapOvr>
</p:sld>
</file>

<file path=ppt/theme/theme1.xml><?xml version="1.0" encoding="utf-8"?>
<a:theme xmlns:a="http://schemas.openxmlformats.org/drawingml/2006/main" name="DOE Theme Colors">
  <a:themeElements>
    <a:clrScheme name="EITS Color Scheme">
      <a:dk1>
        <a:sysClr val="windowText" lastClr="000000"/>
      </a:dk1>
      <a:lt1>
        <a:sysClr val="window" lastClr="FFFFFF"/>
      </a:lt1>
      <a:dk2>
        <a:srgbClr val="121A1D"/>
      </a:dk2>
      <a:lt2>
        <a:srgbClr val="D2DBE0"/>
      </a:lt2>
      <a:accent1>
        <a:srgbClr val="003066"/>
      </a:accent1>
      <a:accent2>
        <a:srgbClr val="FFC416"/>
      </a:accent2>
      <a:accent3>
        <a:srgbClr val="004424"/>
      </a:accent3>
      <a:accent4>
        <a:srgbClr val="005496"/>
      </a:accent4>
      <a:accent5>
        <a:srgbClr val="90C853"/>
      </a:accent5>
      <a:accent6>
        <a:srgbClr val="466373"/>
      </a:accent6>
      <a:hlink>
        <a:srgbClr val="003279"/>
      </a:hlink>
      <a:folHlink>
        <a:srgbClr val="004BBA"/>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6A37E96EC989942900B54ACB2A29844" ma:contentTypeVersion="4" ma:contentTypeDescription="Create a new document." ma:contentTypeScope="" ma:versionID="cb8f55f89174a9f1761ff8fca4f75e74">
  <xsd:schema xmlns:xsd="http://www.w3.org/2001/XMLSchema" xmlns:xs="http://www.w3.org/2001/XMLSchema" xmlns:p="http://schemas.microsoft.com/office/2006/metadata/properties" xmlns:ns2="617f3ddb-f9e0-43cb-bd74-cf55aa24f2e1" targetNamespace="http://schemas.microsoft.com/office/2006/metadata/properties" ma:root="true" ma:fieldsID="4c47a9a4a89c2571f4b901b84c60da16" ns2:_="">
    <xsd:import namespace="617f3ddb-f9e0-43cb-bd74-cf55aa24f2e1"/>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17f3ddb-f9e0-43cb-bd74-cf55aa24f2e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21A86CA-40BC-4C61-B1FE-CF1A1ADF6C01}"/>
</file>

<file path=customXml/itemProps2.xml><?xml version="1.0" encoding="utf-8"?>
<ds:datastoreItem xmlns:ds="http://schemas.openxmlformats.org/officeDocument/2006/customXml" ds:itemID="{9044BF56-C799-47DE-B097-42D0AC3F8454}">
  <ds:schemaRefs>
    <ds:schemaRef ds:uri="http://www.w3.org/XML/1998/namespace"/>
    <ds:schemaRef ds:uri="http://purl.org/dc/dcmitype/"/>
    <ds:schemaRef ds:uri="http://purl.org/dc/terms/"/>
    <ds:schemaRef ds:uri="http://schemas.microsoft.com/office/2006/documentManagement/types"/>
    <ds:schemaRef ds:uri="http://schemas.microsoft.com/office/2006/metadata/properties"/>
    <ds:schemaRef ds:uri="eda238f6-4fe3-404e-a276-e07b17d386f3"/>
    <ds:schemaRef ds:uri="http://schemas.openxmlformats.org/package/2006/metadata/core-properties"/>
    <ds:schemaRef ds:uri="http://purl.org/dc/elements/1.1/"/>
    <ds:schemaRef ds:uri="8f44af2e-8a38-44cf-b457-90b087550117"/>
    <ds:schemaRef ds:uri="http://schemas.microsoft.com/office/infopath/2007/PartnerControls"/>
    <ds:schemaRef ds:uri="0a20205c-0631-4ff0-81c6-46eee12fe7e9"/>
    <ds:schemaRef ds:uri="55bb7a7b-ea7a-4bb0-b24a-d4297f0c0a93"/>
  </ds:schemaRefs>
</ds:datastoreItem>
</file>

<file path=customXml/itemProps3.xml><?xml version="1.0" encoding="utf-8"?>
<ds:datastoreItem xmlns:ds="http://schemas.openxmlformats.org/officeDocument/2006/customXml" ds:itemID="{234DC236-E05B-4765-B448-1E669F9B269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44237</TotalTime>
  <Words>1182</Words>
  <Application>Microsoft Macintosh PowerPoint</Application>
  <PresentationFormat>Widescreen</PresentationFormat>
  <Paragraphs>83</Paragraphs>
  <Slides>12</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12</vt:i4>
      </vt:variant>
    </vt:vector>
  </HeadingPairs>
  <TitlesOfParts>
    <vt:vector size="17" baseType="lpstr">
      <vt:lpstr>Acumin Pro</vt:lpstr>
      <vt:lpstr>Arial</vt:lpstr>
      <vt:lpstr>Calibri</vt:lpstr>
      <vt:lpstr>STIX Two Text</vt:lpstr>
      <vt:lpstr>DOE Theme Colors</vt:lpstr>
      <vt:lpstr>NEAMS Annual Review: Fast Reactors</vt:lpstr>
      <vt:lpstr>Opening Remarks and Meeting Objectives </vt:lpstr>
      <vt:lpstr>Meeting Objectives</vt:lpstr>
      <vt:lpstr>Meeting Logistics</vt:lpstr>
      <vt:lpstr>Agenda</vt:lpstr>
      <vt:lpstr>NEAMS Overview and Fast Reactors research plan</vt:lpstr>
      <vt:lpstr>NEAMS is the DOE-NE Modeling and Simulation Program</vt:lpstr>
      <vt:lpstr>NEAMS Program Structure</vt:lpstr>
      <vt:lpstr>NEAMS Technical Areas and Code Support </vt:lpstr>
      <vt:lpstr>Fast Reactors Research Plan</vt:lpstr>
      <vt:lpstr>Additional Resources</vt:lpstr>
      <vt:lpstr>PowerPoint Presentation</vt:lpstr>
    </vt:vector>
  </TitlesOfParts>
  <Company>Booz Allen Hamilton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Tai, Jenny [USA]</dc:creator>
  <cp:lastModifiedBy>Andersson, Anders David Ragnar</cp:lastModifiedBy>
  <cp:revision>2093</cp:revision>
  <cp:lastPrinted>2018-02-05T23:05:47Z</cp:lastPrinted>
  <dcterms:created xsi:type="dcterms:W3CDTF">2013-06-03T19:45:25Z</dcterms:created>
  <dcterms:modified xsi:type="dcterms:W3CDTF">2025-05-29T19:00:17Z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0x01010086A37E96EC989942900B54ACB2A29844</vt:lpwstr>
  </property>
  <property fmtid="{D5CDD505-2E9C-101B-9397-08002B2CF9AE}" pid="3" name="MediaServiceImageTags">
    <vt:lpwstr/>
  </property>
</Properties>
</file>