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9"/>
  </p:notesMasterIdLst>
  <p:handoutMasterIdLst>
    <p:handoutMasterId r:id="rId20"/>
  </p:handoutMasterIdLst>
  <p:sldIdLst>
    <p:sldId id="636" r:id="rId5"/>
    <p:sldId id="664" r:id="rId6"/>
    <p:sldId id="639" r:id="rId7"/>
    <p:sldId id="653" r:id="rId8"/>
    <p:sldId id="647" r:id="rId9"/>
    <p:sldId id="644" r:id="rId10"/>
    <p:sldId id="656" r:id="rId11"/>
    <p:sldId id="658" r:id="rId12"/>
    <p:sldId id="660" r:id="rId13"/>
    <p:sldId id="661" r:id="rId14"/>
    <p:sldId id="662" r:id="rId15"/>
    <p:sldId id="667" r:id="rId16"/>
    <p:sldId id="665" r:id="rId17"/>
    <p:sldId id="654" r:id="rId1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27666758-27C1-D241-AB0E-0F3FEE5D4E66}">
          <p14:sldIdLst>
            <p14:sldId id="636"/>
            <p14:sldId id="664"/>
            <p14:sldId id="639"/>
            <p14:sldId id="653"/>
            <p14:sldId id="647"/>
            <p14:sldId id="644"/>
            <p14:sldId id="656"/>
            <p14:sldId id="658"/>
            <p14:sldId id="660"/>
            <p14:sldId id="661"/>
            <p14:sldId id="662"/>
            <p14:sldId id="667"/>
            <p14:sldId id="665"/>
            <p14:sldId id="6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1A1A1"/>
    <a:srgbClr val="0E1130"/>
    <a:srgbClr val="293340"/>
    <a:srgbClr val="213E9A"/>
    <a:srgbClr val="19204C"/>
    <a:srgbClr val="FEF5E8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4E84F-E2B4-4A4C-96CC-53E1F91338E8}" v="37" dt="2025-04-28T20:31:33.286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/>
    <p:restoredTop sz="94497"/>
  </p:normalViewPr>
  <p:slideViewPr>
    <p:cSldViewPr snapToGrid="0">
      <p:cViewPr varScale="1">
        <p:scale>
          <a:sx n="116" d="100"/>
          <a:sy n="116" d="100"/>
        </p:scale>
        <p:origin x="312" y="192"/>
      </p:cViewPr>
      <p:guideLst>
        <p:guide orient="horz" pos="2160"/>
        <p:guide pos="2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ko Jr, Robert" userId="S::rsk@ornl.gov::6c5f6ee3-7664-4678-af3c-d9998ceed7a4" providerId="AD" clId="Web-{2A6B426E-FAD7-3F18-2F40-386BA1F22437}"/>
    <pc:docChg chg="addSld delSld modSld sldOrd modSection">
      <pc:chgData name="Salko Jr, Robert" userId="S::rsk@ornl.gov::6c5f6ee3-7664-4678-af3c-d9998ceed7a4" providerId="AD" clId="Web-{2A6B426E-FAD7-3F18-2F40-386BA1F22437}" dt="2025-04-21T20:23:24.267" v="1392" actId="20577"/>
      <pc:docMkLst>
        <pc:docMk/>
      </pc:docMkLst>
      <pc:sldChg chg="modSp">
        <pc:chgData name="Salko Jr, Robert" userId="S::rsk@ornl.gov::6c5f6ee3-7664-4678-af3c-d9998ceed7a4" providerId="AD" clId="Web-{2A6B426E-FAD7-3F18-2F40-386BA1F22437}" dt="2025-04-21T20:23:24.267" v="1392" actId="20577"/>
        <pc:sldMkLst>
          <pc:docMk/>
          <pc:sldMk cId="2129461849" sldId="636"/>
        </pc:sldMkLst>
        <pc:spChg chg="mod">
          <ac:chgData name="Salko Jr, Robert" userId="S::rsk@ornl.gov::6c5f6ee3-7664-4678-af3c-d9998ceed7a4" providerId="AD" clId="Web-{2A6B426E-FAD7-3F18-2F40-386BA1F22437}" dt="2025-04-21T20:23:24.267" v="1392" actId="20577"/>
          <ac:spMkLst>
            <pc:docMk/>
            <pc:sldMk cId="2129461849" sldId="636"/>
            <ac:spMk id="3" creationId="{F1E3D022-7417-B585-AABB-4EB27AA26696}"/>
          </ac:spMkLst>
        </pc:spChg>
      </pc:sldChg>
      <pc:sldChg chg="addSp modSp del">
        <pc:chgData name="Salko Jr, Robert" userId="S::rsk@ornl.gov::6c5f6ee3-7664-4678-af3c-d9998ceed7a4" providerId="AD" clId="Web-{2A6B426E-FAD7-3F18-2F40-386BA1F22437}" dt="2025-04-21T19:58:38.359" v="941"/>
        <pc:sldMkLst>
          <pc:docMk/>
          <pc:sldMk cId="337923086" sldId="645"/>
        </pc:sldMkLst>
      </pc:sldChg>
      <pc:sldChg chg="del">
        <pc:chgData name="Salko Jr, Robert" userId="S::rsk@ornl.gov::6c5f6ee3-7664-4678-af3c-d9998ceed7a4" providerId="AD" clId="Web-{2A6B426E-FAD7-3F18-2F40-386BA1F22437}" dt="2025-04-21T20:07:40.026" v="1311"/>
        <pc:sldMkLst>
          <pc:docMk/>
          <pc:sldMk cId="269076552" sldId="646"/>
        </pc:sldMkLst>
      </pc:sldChg>
      <pc:sldChg chg="addSp modSp">
        <pc:chgData name="Salko Jr, Robert" userId="S::rsk@ornl.gov::6c5f6ee3-7664-4678-af3c-d9998ceed7a4" providerId="AD" clId="Web-{2A6B426E-FAD7-3F18-2F40-386BA1F22437}" dt="2025-04-21T19:58:32.937" v="940" actId="1076"/>
        <pc:sldMkLst>
          <pc:docMk/>
          <pc:sldMk cId="2549097061" sldId="647"/>
        </pc:sldMkLst>
        <pc:spChg chg="mod">
          <ac:chgData name="Salko Jr, Robert" userId="S::rsk@ornl.gov::6c5f6ee3-7664-4678-af3c-d9998ceed7a4" providerId="AD" clId="Web-{2A6B426E-FAD7-3F18-2F40-386BA1F22437}" dt="2025-04-21T19:58:01.188" v="913" actId="20577"/>
          <ac:spMkLst>
            <pc:docMk/>
            <pc:sldMk cId="2549097061" sldId="647"/>
            <ac:spMk id="2" creationId="{D7CA4936-0F40-B482-C614-FD72EE36FC70}"/>
          </ac:spMkLst>
        </pc:spChg>
        <pc:spChg chg="add mod">
          <ac:chgData name="Salko Jr, Robert" userId="S::rsk@ornl.gov::6c5f6ee3-7664-4678-af3c-d9998ceed7a4" providerId="AD" clId="Web-{2A6B426E-FAD7-3F18-2F40-386BA1F22437}" dt="2025-04-21T18:09:11.884" v="518" actId="1076"/>
          <ac:spMkLst>
            <pc:docMk/>
            <pc:sldMk cId="2549097061" sldId="647"/>
            <ac:spMk id="3" creationId="{E6F3047B-3074-D174-C197-089FE0971130}"/>
          </ac:spMkLst>
        </pc:spChg>
        <pc:spChg chg="add mod">
          <ac:chgData name="Salko Jr, Robert" userId="S::rsk@ornl.gov::6c5f6ee3-7664-4678-af3c-d9998ceed7a4" providerId="AD" clId="Web-{2A6B426E-FAD7-3F18-2F40-386BA1F22437}" dt="2025-04-21T19:58:32.937" v="940" actId="1076"/>
          <ac:spMkLst>
            <pc:docMk/>
            <pc:sldMk cId="2549097061" sldId="647"/>
            <ac:spMk id="5" creationId="{7F4AB39B-D46A-9CD9-76F3-EE5E443B0DDB}"/>
          </ac:spMkLst>
        </pc:spChg>
        <pc:picChg chg="mod">
          <ac:chgData name="Salko Jr, Robert" userId="S::rsk@ornl.gov::6c5f6ee3-7664-4678-af3c-d9998ceed7a4" providerId="AD" clId="Web-{2A6B426E-FAD7-3F18-2F40-386BA1F22437}" dt="2025-04-21T19:58:17.359" v="916" actId="1076"/>
          <ac:picMkLst>
            <pc:docMk/>
            <pc:sldMk cId="2549097061" sldId="647"/>
            <ac:picMk id="15" creationId="{89F7565B-D1F5-90A4-CA5A-CC733BF140FA}"/>
          </ac:picMkLst>
        </pc:picChg>
      </pc:sldChg>
      <pc:sldChg chg="modSp">
        <pc:chgData name="Salko Jr, Robert" userId="S::rsk@ornl.gov::6c5f6ee3-7664-4678-af3c-d9998ceed7a4" providerId="AD" clId="Web-{2A6B426E-FAD7-3F18-2F40-386BA1F22437}" dt="2025-04-21T20:07:16.729" v="1310" actId="14100"/>
        <pc:sldMkLst>
          <pc:docMk/>
          <pc:sldMk cId="1346155382" sldId="649"/>
        </pc:sldMkLst>
      </pc:sldChg>
      <pc:sldChg chg="ord">
        <pc:chgData name="Salko Jr, Robert" userId="S::rsk@ornl.gov::6c5f6ee3-7664-4678-af3c-d9998ceed7a4" providerId="AD" clId="Web-{2A6B426E-FAD7-3F18-2F40-386BA1F22437}" dt="2025-04-21T20:08:52.447" v="1377"/>
        <pc:sldMkLst>
          <pc:docMk/>
          <pc:sldMk cId="1978276610" sldId="652"/>
        </pc:sldMkLst>
      </pc:sldChg>
      <pc:sldChg chg="addSp modSp">
        <pc:chgData name="Salko Jr, Robert" userId="S::rsk@ornl.gov::6c5f6ee3-7664-4678-af3c-d9998ceed7a4" providerId="AD" clId="Web-{2A6B426E-FAD7-3F18-2F40-386BA1F22437}" dt="2025-04-21T20:05:11.855" v="1211" actId="20577"/>
        <pc:sldMkLst>
          <pc:docMk/>
          <pc:sldMk cId="4038973740" sldId="653"/>
        </pc:sldMkLst>
        <pc:spChg chg="mod">
          <ac:chgData name="Salko Jr, Robert" userId="S::rsk@ornl.gov::6c5f6ee3-7664-4678-af3c-d9998ceed7a4" providerId="AD" clId="Web-{2A6B426E-FAD7-3F18-2F40-386BA1F22437}" dt="2025-04-21T20:00:46.983" v="966" actId="20577"/>
          <ac:spMkLst>
            <pc:docMk/>
            <pc:sldMk cId="4038973740" sldId="653"/>
            <ac:spMk id="2" creationId="{A7A6ACA4-A77B-D91C-8DAC-AB8CDAEEB575}"/>
          </ac:spMkLst>
        </pc:spChg>
        <pc:spChg chg="mod">
          <ac:chgData name="Salko Jr, Robert" userId="S::rsk@ornl.gov::6c5f6ee3-7664-4678-af3c-d9998ceed7a4" providerId="AD" clId="Web-{2A6B426E-FAD7-3F18-2F40-386BA1F22437}" dt="2025-04-21T20:04:50.855" v="1205" actId="20577"/>
          <ac:spMkLst>
            <pc:docMk/>
            <pc:sldMk cId="4038973740" sldId="653"/>
            <ac:spMk id="3" creationId="{17382382-DDAA-DABA-3A60-6AD3BEA8913A}"/>
          </ac:spMkLst>
        </pc:spChg>
        <pc:spChg chg="add mod">
          <ac:chgData name="Salko Jr, Robert" userId="S::rsk@ornl.gov::6c5f6ee3-7664-4678-af3c-d9998ceed7a4" providerId="AD" clId="Web-{2A6B426E-FAD7-3F18-2F40-386BA1F22437}" dt="2025-04-21T18:06:55.166" v="467" actId="20577"/>
          <ac:spMkLst>
            <pc:docMk/>
            <pc:sldMk cId="4038973740" sldId="653"/>
            <ac:spMk id="4" creationId="{09C8D49D-C052-2913-8E58-729872CECB0D}"/>
          </ac:spMkLst>
        </pc:spChg>
        <pc:spChg chg="mod">
          <ac:chgData name="Salko Jr, Robert" userId="S::rsk@ornl.gov::6c5f6ee3-7664-4678-af3c-d9998ceed7a4" providerId="AD" clId="Web-{2A6B426E-FAD7-3F18-2F40-386BA1F22437}" dt="2025-04-21T20:05:11.855" v="1211" actId="20577"/>
          <ac:spMkLst>
            <pc:docMk/>
            <pc:sldMk cId="4038973740" sldId="653"/>
            <ac:spMk id="9" creationId="{58DCDB0D-3453-D9F0-A073-8D1DD5586A97}"/>
          </ac:spMkLst>
        </pc:spChg>
        <pc:picChg chg="mod">
          <ac:chgData name="Salko Jr, Robert" userId="S::rsk@ornl.gov::6c5f6ee3-7664-4678-af3c-d9998ceed7a4" providerId="AD" clId="Web-{2A6B426E-FAD7-3F18-2F40-386BA1F22437}" dt="2025-04-21T18:04:53.464" v="409" actId="1076"/>
          <ac:picMkLst>
            <pc:docMk/>
            <pc:sldMk cId="4038973740" sldId="653"/>
            <ac:picMk id="7" creationId="{2F6E2483-DAA6-66EB-53B7-16B6B84224FC}"/>
          </ac:picMkLst>
        </pc:picChg>
      </pc:sldChg>
      <pc:sldChg chg="modSp">
        <pc:chgData name="Salko Jr, Robert" userId="S::rsk@ornl.gov::6c5f6ee3-7664-4678-af3c-d9998ceed7a4" providerId="AD" clId="Web-{2A6B426E-FAD7-3F18-2F40-386BA1F22437}" dt="2025-04-21T18:32:23.159" v="521" actId="20577"/>
        <pc:sldMkLst>
          <pc:docMk/>
          <pc:sldMk cId="3858472192" sldId="658"/>
        </pc:sldMkLst>
        <pc:spChg chg="mod">
          <ac:chgData name="Salko Jr, Robert" userId="S::rsk@ornl.gov::6c5f6ee3-7664-4678-af3c-d9998ceed7a4" providerId="AD" clId="Web-{2A6B426E-FAD7-3F18-2F40-386BA1F22437}" dt="2025-04-21T18:32:23.159" v="521" actId="20577"/>
          <ac:spMkLst>
            <pc:docMk/>
            <pc:sldMk cId="3858472192" sldId="658"/>
            <ac:spMk id="3" creationId="{5D651651-BAAC-B7F0-77F3-4174844DA8EF}"/>
          </ac:spMkLst>
        </pc:spChg>
      </pc:sldChg>
      <pc:sldChg chg="delSp modSp">
        <pc:chgData name="Salko Jr, Robert" userId="S::rsk@ornl.gov::6c5f6ee3-7664-4678-af3c-d9998ceed7a4" providerId="AD" clId="Web-{2A6B426E-FAD7-3F18-2F40-386BA1F22437}" dt="2025-04-21T18:44:43.097" v="823"/>
        <pc:sldMkLst>
          <pc:docMk/>
          <pc:sldMk cId="911400486" sldId="661"/>
        </pc:sldMkLst>
      </pc:sldChg>
      <pc:sldChg chg="modSp">
        <pc:chgData name="Salko Jr, Robert" userId="S::rsk@ornl.gov::6c5f6ee3-7664-4678-af3c-d9998ceed7a4" providerId="AD" clId="Web-{2A6B426E-FAD7-3F18-2F40-386BA1F22437}" dt="2025-04-21T18:32:48.268" v="523" actId="20577"/>
        <pc:sldMkLst>
          <pc:docMk/>
          <pc:sldMk cId="4260837065" sldId="662"/>
        </pc:sldMkLst>
        <pc:spChg chg="mod">
          <ac:chgData name="Salko Jr, Robert" userId="S::rsk@ornl.gov::6c5f6ee3-7664-4678-af3c-d9998ceed7a4" providerId="AD" clId="Web-{2A6B426E-FAD7-3F18-2F40-386BA1F22437}" dt="2025-04-21T18:32:48.268" v="523" actId="20577"/>
          <ac:spMkLst>
            <pc:docMk/>
            <pc:sldMk cId="4260837065" sldId="662"/>
            <ac:spMk id="3" creationId="{44569452-2D95-4A36-F473-58652B8A418E}"/>
          </ac:spMkLst>
        </pc:spChg>
      </pc:sldChg>
      <pc:sldChg chg="delSp modSp new ord">
        <pc:chgData name="Salko Jr, Robert" userId="S::rsk@ornl.gov::6c5f6ee3-7664-4678-af3c-d9998ceed7a4" providerId="AD" clId="Web-{2A6B426E-FAD7-3F18-2F40-386BA1F22437}" dt="2025-04-21T18:03:17.105" v="376" actId="20577"/>
        <pc:sldMkLst>
          <pc:docMk/>
          <pc:sldMk cId="1317626379" sldId="664"/>
        </pc:sldMkLst>
        <pc:spChg chg="mod">
          <ac:chgData name="Salko Jr, Robert" userId="S::rsk@ornl.gov::6c5f6ee3-7664-4678-af3c-d9998ceed7a4" providerId="AD" clId="Web-{2A6B426E-FAD7-3F18-2F40-386BA1F22437}" dt="2025-04-21T18:03:17.105" v="376" actId="20577"/>
          <ac:spMkLst>
            <pc:docMk/>
            <pc:sldMk cId="1317626379" sldId="664"/>
            <ac:spMk id="2" creationId="{898304A8-9900-63B1-B85B-51EC90553B46}"/>
          </ac:spMkLst>
        </pc:spChg>
        <pc:spChg chg="mod">
          <ac:chgData name="Salko Jr, Robert" userId="S::rsk@ornl.gov::6c5f6ee3-7664-4678-af3c-d9998ceed7a4" providerId="AD" clId="Web-{2A6B426E-FAD7-3F18-2F40-386BA1F22437}" dt="2025-04-21T17:59:57.794" v="21" actId="20577"/>
          <ac:spMkLst>
            <pc:docMk/>
            <pc:sldMk cId="1317626379" sldId="664"/>
            <ac:spMk id="4" creationId="{81946BE3-F7B8-B380-7F73-58D2143FB925}"/>
          </ac:spMkLst>
        </pc:spChg>
      </pc:sldChg>
      <pc:sldChg chg="new del">
        <pc:chgData name="Salko Jr, Robert" userId="S::rsk@ornl.gov::6c5f6ee3-7664-4678-af3c-d9998ceed7a4" providerId="AD" clId="Web-{2A6B426E-FAD7-3F18-2F40-386BA1F22437}" dt="2025-04-21T17:59:16.107" v="10"/>
        <pc:sldMkLst>
          <pc:docMk/>
          <pc:sldMk cId="3849747171" sldId="664"/>
        </pc:sldMkLst>
      </pc:sldChg>
      <pc:sldChg chg="delSp modSp new">
        <pc:chgData name="Salko Jr, Robert" userId="S::rsk@ornl.gov::6c5f6ee3-7664-4678-af3c-d9998ceed7a4" providerId="AD" clId="Web-{2A6B426E-FAD7-3F18-2F40-386BA1F22437}" dt="2025-04-21T20:08:37.213" v="1376" actId="20577"/>
        <pc:sldMkLst>
          <pc:docMk/>
          <pc:sldMk cId="322145774" sldId="665"/>
        </pc:sldMkLst>
        <pc:spChg chg="mod">
          <ac:chgData name="Salko Jr, Robert" userId="S::rsk@ornl.gov::6c5f6ee3-7664-4678-af3c-d9998ceed7a4" providerId="AD" clId="Web-{2A6B426E-FAD7-3F18-2F40-386BA1F22437}" dt="2025-04-21T20:08:37.213" v="1376" actId="20577"/>
          <ac:spMkLst>
            <pc:docMk/>
            <pc:sldMk cId="322145774" sldId="665"/>
            <ac:spMk id="2" creationId="{3F876883-2D3B-058C-E539-8C4968739EB6}"/>
          </ac:spMkLst>
        </pc:spChg>
        <pc:spChg chg="mod">
          <ac:chgData name="Salko Jr, Robert" userId="S::rsk@ornl.gov::6c5f6ee3-7664-4678-af3c-d9998ceed7a4" providerId="AD" clId="Web-{2A6B426E-FAD7-3F18-2F40-386BA1F22437}" dt="2025-04-21T18:34:32.987" v="531" actId="20577"/>
          <ac:spMkLst>
            <pc:docMk/>
            <pc:sldMk cId="322145774" sldId="665"/>
            <ac:spMk id="4" creationId="{9CFFA2D9-5E5E-3636-EE83-883D36710A8E}"/>
          </ac:spMkLst>
        </pc:spChg>
      </pc:sldChg>
    </pc:docChg>
  </pc:docChgLst>
  <pc:docChgLst>
    <pc:chgData name="Wysocki, Aaron" userId="016f24b9-8e8f-4d45-8a4f-79a476625aef" providerId="ADAL" clId="{CD9F756C-F7D7-48AB-850A-0429E44573C8}"/>
    <pc:docChg chg="undo custSel addSld delSld modSld modSection">
      <pc:chgData name="Wysocki, Aaron" userId="016f24b9-8e8f-4d45-8a4f-79a476625aef" providerId="ADAL" clId="{CD9F756C-F7D7-48AB-850A-0429E44573C8}" dt="2025-04-23T14:19:39.852" v="849" actId="20577"/>
      <pc:docMkLst>
        <pc:docMk/>
      </pc:docMkLst>
      <pc:sldChg chg="add">
        <pc:chgData name="Wysocki, Aaron" userId="016f24b9-8e8f-4d45-8a4f-79a476625aef" providerId="ADAL" clId="{CD9F756C-F7D7-48AB-850A-0429E44573C8}" dt="2025-04-21T14:10:28.159" v="0"/>
        <pc:sldMkLst>
          <pc:docMk/>
          <pc:sldMk cId="3088876202" sldId="656"/>
        </pc:sldMkLst>
      </pc:sldChg>
      <pc:sldChg chg="modSp add del mod">
        <pc:chgData name="Wysocki, Aaron" userId="016f24b9-8e8f-4d45-8a4f-79a476625aef" providerId="ADAL" clId="{CD9F756C-F7D7-48AB-850A-0429E44573C8}" dt="2025-04-22T22:57:54.321" v="620" actId="47"/>
        <pc:sldMkLst>
          <pc:docMk/>
          <pc:sldMk cId="3969508535" sldId="657"/>
        </pc:sldMkLst>
      </pc:sldChg>
      <pc:sldChg chg="modSp add mod">
        <pc:chgData name="Wysocki, Aaron" userId="016f24b9-8e8f-4d45-8a4f-79a476625aef" providerId="ADAL" clId="{CD9F756C-F7D7-48AB-850A-0429E44573C8}" dt="2025-04-22T22:58:56.292" v="625" actId="20577"/>
        <pc:sldMkLst>
          <pc:docMk/>
          <pc:sldMk cId="3858472192" sldId="658"/>
        </pc:sldMkLst>
        <pc:spChg chg="mod">
          <ac:chgData name="Wysocki, Aaron" userId="016f24b9-8e8f-4d45-8a4f-79a476625aef" providerId="ADAL" clId="{CD9F756C-F7D7-48AB-850A-0429E44573C8}" dt="2025-04-22T22:58:56.292" v="625" actId="20577"/>
          <ac:spMkLst>
            <pc:docMk/>
            <pc:sldMk cId="3858472192" sldId="658"/>
            <ac:spMk id="3" creationId="{5D651651-BAAC-B7F0-77F3-4174844DA8EF}"/>
          </ac:spMkLst>
        </pc:spChg>
      </pc:sldChg>
      <pc:sldChg chg="modSp add del mod">
        <pc:chgData name="Wysocki, Aaron" userId="016f24b9-8e8f-4d45-8a4f-79a476625aef" providerId="ADAL" clId="{CD9F756C-F7D7-48AB-850A-0429E44573C8}" dt="2025-04-21T19:29:54.819" v="232" actId="47"/>
        <pc:sldMkLst>
          <pc:docMk/>
          <pc:sldMk cId="1193838103" sldId="659"/>
        </pc:sldMkLst>
      </pc:sldChg>
      <pc:sldChg chg="modSp add mod">
        <pc:chgData name="Wysocki, Aaron" userId="016f24b9-8e8f-4d45-8a4f-79a476625aef" providerId="ADAL" clId="{CD9F756C-F7D7-48AB-850A-0429E44573C8}" dt="2025-04-21T19:29:59.975" v="233" actId="1076"/>
        <pc:sldMkLst>
          <pc:docMk/>
          <pc:sldMk cId="3864884441" sldId="660"/>
        </pc:sldMkLst>
        <pc:spChg chg="mod">
          <ac:chgData name="Wysocki, Aaron" userId="016f24b9-8e8f-4d45-8a4f-79a476625aef" providerId="ADAL" clId="{CD9F756C-F7D7-48AB-850A-0429E44573C8}" dt="2025-04-21T14:11:01.201" v="23" actId="20577"/>
          <ac:spMkLst>
            <pc:docMk/>
            <pc:sldMk cId="3864884441" sldId="660"/>
            <ac:spMk id="2" creationId="{61EA4D15-B1D3-D2D5-DE66-DD022531D7B5}"/>
          </ac:spMkLst>
        </pc:spChg>
        <pc:spChg chg="mod">
          <ac:chgData name="Wysocki, Aaron" userId="016f24b9-8e8f-4d45-8a4f-79a476625aef" providerId="ADAL" clId="{CD9F756C-F7D7-48AB-850A-0429E44573C8}" dt="2025-04-21T19:29:59.975" v="233" actId="1076"/>
          <ac:spMkLst>
            <pc:docMk/>
            <pc:sldMk cId="3864884441" sldId="660"/>
            <ac:spMk id="3" creationId="{18A9A034-3E3E-734E-A154-2BBD9B8341CC}"/>
          </ac:spMkLst>
        </pc:spChg>
      </pc:sldChg>
      <pc:sldChg chg="add">
        <pc:chgData name="Wysocki, Aaron" userId="016f24b9-8e8f-4d45-8a4f-79a476625aef" providerId="ADAL" clId="{CD9F756C-F7D7-48AB-850A-0429E44573C8}" dt="2025-04-21T14:10:28.159" v="0"/>
        <pc:sldMkLst>
          <pc:docMk/>
          <pc:sldMk cId="911400486" sldId="661"/>
        </pc:sldMkLst>
      </pc:sldChg>
      <pc:sldChg chg="addSp modSp add mod">
        <pc:chgData name="Wysocki, Aaron" userId="016f24b9-8e8f-4d45-8a4f-79a476625aef" providerId="ADAL" clId="{CD9F756C-F7D7-48AB-850A-0429E44573C8}" dt="2025-04-23T14:15:48.451" v="628" actId="14826"/>
        <pc:sldMkLst>
          <pc:docMk/>
          <pc:sldMk cId="4260837065" sldId="662"/>
        </pc:sldMkLst>
        <pc:spChg chg="mod ord">
          <ac:chgData name="Wysocki, Aaron" userId="016f24b9-8e8f-4d45-8a4f-79a476625aef" providerId="ADAL" clId="{CD9F756C-F7D7-48AB-850A-0429E44573C8}" dt="2025-04-21T19:42:59.303" v="534"/>
          <ac:spMkLst>
            <pc:docMk/>
            <pc:sldMk cId="4260837065" sldId="662"/>
            <ac:spMk id="3" creationId="{44569452-2D95-4A36-F473-58652B8A418E}"/>
          </ac:spMkLst>
        </pc:spChg>
        <pc:spChg chg="mod">
          <ac:chgData name="Wysocki, Aaron" userId="016f24b9-8e8f-4d45-8a4f-79a476625aef" providerId="ADAL" clId="{CD9F756C-F7D7-48AB-850A-0429E44573C8}" dt="2025-04-21T19:44:07.765" v="558" actId="1035"/>
          <ac:spMkLst>
            <pc:docMk/>
            <pc:sldMk cId="4260837065" sldId="662"/>
            <ac:spMk id="6" creationId="{DA7B231D-9618-26EF-566F-A33B1DEC47AB}"/>
          </ac:spMkLst>
        </pc:spChg>
        <pc:spChg chg="add mod">
          <ac:chgData name="Wysocki, Aaron" userId="016f24b9-8e8f-4d45-8a4f-79a476625aef" providerId="ADAL" clId="{CD9F756C-F7D7-48AB-850A-0429E44573C8}" dt="2025-04-21T19:43:09.957" v="539" actId="1036"/>
          <ac:spMkLst>
            <pc:docMk/>
            <pc:sldMk cId="4260837065" sldId="662"/>
            <ac:spMk id="7" creationId="{A6B5BB69-F749-CCDC-A7CF-811181C4195D}"/>
          </ac:spMkLst>
        </pc:spChg>
        <pc:spChg chg="add mod">
          <ac:chgData name="Wysocki, Aaron" userId="016f24b9-8e8f-4d45-8a4f-79a476625aef" providerId="ADAL" clId="{CD9F756C-F7D7-48AB-850A-0429E44573C8}" dt="2025-04-21T19:43:21.824" v="543" actId="1036"/>
          <ac:spMkLst>
            <pc:docMk/>
            <pc:sldMk cId="4260837065" sldId="662"/>
            <ac:spMk id="9" creationId="{FAC5C5E8-E026-9039-4696-B11F31375536}"/>
          </ac:spMkLst>
        </pc:spChg>
        <pc:spChg chg="add mod">
          <ac:chgData name="Wysocki, Aaron" userId="016f24b9-8e8f-4d45-8a4f-79a476625aef" providerId="ADAL" clId="{CD9F756C-F7D7-48AB-850A-0429E44573C8}" dt="2025-04-21T19:44:12.300" v="559" actId="1076"/>
          <ac:spMkLst>
            <pc:docMk/>
            <pc:sldMk cId="4260837065" sldId="662"/>
            <ac:spMk id="11" creationId="{CC7A2597-7B08-5B61-468C-B58F788AD0CC}"/>
          </ac:spMkLst>
        </pc:spChg>
        <pc:picChg chg="add mod ord">
          <ac:chgData name="Wysocki, Aaron" userId="016f24b9-8e8f-4d45-8a4f-79a476625aef" providerId="ADAL" clId="{CD9F756C-F7D7-48AB-850A-0429E44573C8}" dt="2025-04-23T14:15:30.098" v="626" actId="14826"/>
          <ac:picMkLst>
            <pc:docMk/>
            <pc:sldMk cId="4260837065" sldId="662"/>
            <ac:picMk id="4" creationId="{33C61439-5D22-C8B3-4239-BDB499E3174E}"/>
          </ac:picMkLst>
        </pc:picChg>
        <pc:picChg chg="mod">
          <ac:chgData name="Wysocki, Aaron" userId="016f24b9-8e8f-4d45-8a4f-79a476625aef" providerId="ADAL" clId="{CD9F756C-F7D7-48AB-850A-0429E44573C8}" dt="2025-04-23T14:15:48.451" v="628" actId="14826"/>
          <ac:picMkLst>
            <pc:docMk/>
            <pc:sldMk cId="4260837065" sldId="662"/>
            <ac:picMk id="5" creationId="{0D141FF3-D685-D00D-7448-F5CB8C2D6B76}"/>
          </ac:picMkLst>
        </pc:picChg>
        <pc:picChg chg="add mod ord">
          <ac:chgData name="Wysocki, Aaron" userId="016f24b9-8e8f-4d45-8a4f-79a476625aef" providerId="ADAL" clId="{CD9F756C-F7D7-48AB-850A-0429E44573C8}" dt="2025-04-23T14:15:38.375" v="627" actId="14826"/>
          <ac:picMkLst>
            <pc:docMk/>
            <pc:sldMk cId="4260837065" sldId="662"/>
            <ac:picMk id="8" creationId="{30D0FE3C-C711-2999-BB9C-510D21E08B58}"/>
          </ac:picMkLst>
        </pc:picChg>
      </pc:sldChg>
      <pc:sldChg chg="modSp add del">
        <pc:chgData name="Wysocki, Aaron" userId="016f24b9-8e8f-4d45-8a4f-79a476625aef" providerId="ADAL" clId="{CD9F756C-F7D7-48AB-850A-0429E44573C8}" dt="2025-04-21T19:44:17.542" v="560" actId="47"/>
        <pc:sldMkLst>
          <pc:docMk/>
          <pc:sldMk cId="307027354" sldId="663"/>
        </pc:sldMkLst>
      </pc:sldChg>
      <pc:sldChg chg="modSp mod">
        <pc:chgData name="Wysocki, Aaron" userId="016f24b9-8e8f-4d45-8a4f-79a476625aef" providerId="ADAL" clId="{CD9F756C-F7D7-48AB-850A-0429E44573C8}" dt="2025-04-23T14:19:39.852" v="849" actId="20577"/>
        <pc:sldMkLst>
          <pc:docMk/>
          <pc:sldMk cId="322145774" sldId="665"/>
        </pc:sldMkLst>
        <pc:spChg chg="mod">
          <ac:chgData name="Wysocki, Aaron" userId="016f24b9-8e8f-4d45-8a4f-79a476625aef" providerId="ADAL" clId="{CD9F756C-F7D7-48AB-850A-0429E44573C8}" dt="2025-04-23T14:19:39.852" v="849" actId="20577"/>
          <ac:spMkLst>
            <pc:docMk/>
            <pc:sldMk cId="322145774" sldId="665"/>
            <ac:spMk id="2" creationId="{3F876883-2D3B-058C-E539-8C4968739EB6}"/>
          </ac:spMkLst>
        </pc:spChg>
      </pc:sldChg>
    </pc:docChg>
  </pc:docChgLst>
  <pc:docChgLst>
    <pc:chgData name="Greenquist, Ian" userId="3fffe580-9a45-4de9-b54f-6bd2e32c678f" providerId="ADAL" clId="{1084E84F-E2B4-4A4C-96CC-53E1F91338E8}"/>
    <pc:docChg chg="undo custSel addSld delSld modSld sldOrd modSection">
      <pc:chgData name="Greenquist, Ian" userId="3fffe580-9a45-4de9-b54f-6bd2e32c678f" providerId="ADAL" clId="{1084E84F-E2B4-4A4C-96CC-53E1F91338E8}" dt="2025-04-28T20:31:53.277" v="2693" actId="1076"/>
      <pc:docMkLst>
        <pc:docMk/>
      </pc:docMkLst>
      <pc:sldChg chg="modSp mod">
        <pc:chgData name="Greenquist, Ian" userId="3fffe580-9a45-4de9-b54f-6bd2e32c678f" providerId="ADAL" clId="{1084E84F-E2B4-4A4C-96CC-53E1F91338E8}" dt="2025-04-21T13:11:59.258" v="56" actId="20577"/>
        <pc:sldMkLst>
          <pc:docMk/>
          <pc:sldMk cId="2129461849" sldId="636"/>
        </pc:sldMkLst>
        <pc:spChg chg="mod">
          <ac:chgData name="Greenquist, Ian" userId="3fffe580-9a45-4de9-b54f-6bd2e32c678f" providerId="ADAL" clId="{1084E84F-E2B4-4A4C-96CC-53E1F91338E8}" dt="2025-04-21T13:11:59.258" v="56" actId="20577"/>
          <ac:spMkLst>
            <pc:docMk/>
            <pc:sldMk cId="2129461849" sldId="636"/>
            <ac:spMk id="3" creationId="{F1E3D022-7417-B585-AABB-4EB27AA26696}"/>
          </ac:spMkLst>
        </pc:spChg>
      </pc:sldChg>
      <pc:sldChg chg="del">
        <pc:chgData name="Greenquist, Ian" userId="3fffe580-9a45-4de9-b54f-6bd2e32c678f" providerId="ADAL" clId="{1084E84F-E2B4-4A4C-96CC-53E1F91338E8}" dt="2025-04-28T18:30:35.433" v="2243" actId="2696"/>
        <pc:sldMkLst>
          <pc:docMk/>
          <pc:sldMk cId="3040381626" sldId="638"/>
        </pc:sldMkLst>
      </pc:sldChg>
      <pc:sldChg chg="delSp modSp mod">
        <pc:chgData name="Greenquist, Ian" userId="3fffe580-9a45-4de9-b54f-6bd2e32c678f" providerId="ADAL" clId="{1084E84F-E2B4-4A4C-96CC-53E1F91338E8}" dt="2025-04-28T11:05:06.803" v="1827" actId="20577"/>
        <pc:sldMkLst>
          <pc:docMk/>
          <pc:sldMk cId="438734464" sldId="644"/>
        </pc:sldMkLst>
        <pc:spChg chg="mod">
          <ac:chgData name="Greenquist, Ian" userId="3fffe580-9a45-4de9-b54f-6bd2e32c678f" providerId="ADAL" clId="{1084E84F-E2B4-4A4C-96CC-53E1F91338E8}" dt="2025-04-28T11:05:06.803" v="1827" actId="20577"/>
          <ac:spMkLst>
            <pc:docMk/>
            <pc:sldMk cId="438734464" sldId="644"/>
            <ac:spMk id="15" creationId="{4657DFDC-FA09-0DE9-8B2F-640D7AC9658C}"/>
          </ac:spMkLst>
        </pc:spChg>
        <pc:picChg chg="del">
          <ac:chgData name="Greenquist, Ian" userId="3fffe580-9a45-4de9-b54f-6bd2e32c678f" providerId="ADAL" clId="{1084E84F-E2B4-4A4C-96CC-53E1F91338E8}" dt="2025-04-28T11:04:20.607" v="1764" actId="478"/>
          <ac:picMkLst>
            <pc:docMk/>
            <pc:sldMk cId="438734464" sldId="644"/>
            <ac:picMk id="8" creationId="{DD41AE9E-8374-7651-F867-A215C4D6FF60}"/>
          </ac:picMkLst>
        </pc:picChg>
        <pc:picChg chg="mod">
          <ac:chgData name="Greenquist, Ian" userId="3fffe580-9a45-4de9-b54f-6bd2e32c678f" providerId="ADAL" clId="{1084E84F-E2B4-4A4C-96CC-53E1F91338E8}" dt="2025-04-28T11:04:37.601" v="1791" actId="1076"/>
          <ac:picMkLst>
            <pc:docMk/>
            <pc:sldMk cId="438734464" sldId="644"/>
            <ac:picMk id="10" creationId="{2B8170D2-1214-B30E-F838-C85FCF0D8E44}"/>
          </ac:picMkLst>
        </pc:picChg>
        <pc:picChg chg="del mod">
          <ac:chgData name="Greenquist, Ian" userId="3fffe580-9a45-4de9-b54f-6bd2e32c678f" providerId="ADAL" clId="{1084E84F-E2B4-4A4C-96CC-53E1F91338E8}" dt="2025-04-28T11:04:18.995" v="1763" actId="478"/>
          <ac:picMkLst>
            <pc:docMk/>
            <pc:sldMk cId="438734464" sldId="644"/>
            <ac:picMk id="12" creationId="{36335528-7D14-A5A0-D2F7-BB3BE6B628B5}"/>
          </ac:picMkLst>
        </pc:picChg>
      </pc:sldChg>
      <pc:sldChg chg="modSp mod">
        <pc:chgData name="Greenquist, Ian" userId="3fffe580-9a45-4de9-b54f-6bd2e32c678f" providerId="ADAL" clId="{1084E84F-E2B4-4A4C-96CC-53E1F91338E8}" dt="2025-04-21T13:25:18.038" v="688" actId="14100"/>
        <pc:sldMkLst>
          <pc:docMk/>
          <pc:sldMk cId="337923086" sldId="645"/>
        </pc:sldMkLst>
      </pc:sldChg>
      <pc:sldChg chg="modSp del mod">
        <pc:chgData name="Greenquist, Ian" userId="3fffe580-9a45-4de9-b54f-6bd2e32c678f" providerId="ADAL" clId="{1084E84F-E2B4-4A4C-96CC-53E1F91338E8}" dt="2025-04-28T11:09:40.145" v="2123" actId="2696"/>
        <pc:sldMkLst>
          <pc:docMk/>
          <pc:sldMk cId="1346155382" sldId="649"/>
        </pc:sldMkLst>
      </pc:sldChg>
      <pc:sldChg chg="addSp delSp modSp del mod">
        <pc:chgData name="Greenquist, Ian" userId="3fffe580-9a45-4de9-b54f-6bd2e32c678f" providerId="ADAL" clId="{1084E84F-E2B4-4A4C-96CC-53E1F91338E8}" dt="2025-04-21T13:51:26.330" v="1078" actId="2696"/>
        <pc:sldMkLst>
          <pc:docMk/>
          <pc:sldMk cId="270410329" sldId="650"/>
        </pc:sldMkLst>
      </pc:sldChg>
      <pc:sldChg chg="addSp delSp modSp del mod ord">
        <pc:chgData name="Greenquist, Ian" userId="3fffe580-9a45-4de9-b54f-6bd2e32c678f" providerId="ADAL" clId="{1084E84F-E2B4-4A4C-96CC-53E1F91338E8}" dt="2025-04-28T11:11:04.003" v="2157" actId="2696"/>
        <pc:sldMkLst>
          <pc:docMk/>
          <pc:sldMk cId="1978276610" sldId="652"/>
        </pc:sldMkLst>
      </pc:sldChg>
      <pc:sldChg chg="modSp mod">
        <pc:chgData name="Greenquist, Ian" userId="3fffe580-9a45-4de9-b54f-6bd2e32c678f" providerId="ADAL" clId="{1084E84F-E2B4-4A4C-96CC-53E1F91338E8}" dt="2025-04-21T13:22:08.188" v="592" actId="20577"/>
        <pc:sldMkLst>
          <pc:docMk/>
          <pc:sldMk cId="4038973740" sldId="653"/>
        </pc:sldMkLst>
        <pc:spChg chg="mod">
          <ac:chgData name="Greenquist, Ian" userId="3fffe580-9a45-4de9-b54f-6bd2e32c678f" providerId="ADAL" clId="{1084E84F-E2B4-4A4C-96CC-53E1F91338E8}" dt="2025-04-21T13:22:08.188" v="592" actId="20577"/>
          <ac:spMkLst>
            <pc:docMk/>
            <pc:sldMk cId="4038973740" sldId="653"/>
            <ac:spMk id="3" creationId="{17382382-DDAA-DABA-3A60-6AD3BEA8913A}"/>
          </ac:spMkLst>
        </pc:spChg>
        <pc:spChg chg="mod">
          <ac:chgData name="Greenquist, Ian" userId="3fffe580-9a45-4de9-b54f-6bd2e32c678f" providerId="ADAL" clId="{1084E84F-E2B4-4A4C-96CC-53E1F91338E8}" dt="2025-04-21T13:22:03.087" v="590" actId="20577"/>
          <ac:spMkLst>
            <pc:docMk/>
            <pc:sldMk cId="4038973740" sldId="653"/>
            <ac:spMk id="9" creationId="{58DCDB0D-3453-D9F0-A073-8D1DD5586A97}"/>
          </ac:spMkLst>
        </pc:spChg>
      </pc:sldChg>
      <pc:sldChg chg="addSp modSp new del mod">
        <pc:chgData name="Greenquist, Ian" userId="3fffe580-9a45-4de9-b54f-6bd2e32c678f" providerId="ADAL" clId="{1084E84F-E2B4-4A4C-96CC-53E1F91338E8}" dt="2025-04-28T11:09:43.242" v="2124" actId="2696"/>
        <pc:sldMkLst>
          <pc:docMk/>
          <pc:sldMk cId="1665711560" sldId="655"/>
        </pc:sldMkLst>
      </pc:sldChg>
      <pc:sldChg chg="modSp mod">
        <pc:chgData name="Greenquist, Ian" userId="3fffe580-9a45-4de9-b54f-6bd2e32c678f" providerId="ADAL" clId="{1084E84F-E2B4-4A4C-96CC-53E1F91338E8}" dt="2025-04-28T18:31:54.919" v="2254" actId="20577"/>
        <pc:sldMkLst>
          <pc:docMk/>
          <pc:sldMk cId="1317626379" sldId="664"/>
        </pc:sldMkLst>
        <pc:spChg chg="mod">
          <ac:chgData name="Greenquist, Ian" userId="3fffe580-9a45-4de9-b54f-6bd2e32c678f" providerId="ADAL" clId="{1084E84F-E2B4-4A4C-96CC-53E1F91338E8}" dt="2025-04-28T18:31:54.919" v="2254" actId="20577"/>
          <ac:spMkLst>
            <pc:docMk/>
            <pc:sldMk cId="1317626379" sldId="664"/>
            <ac:spMk id="2" creationId="{898304A8-9900-63B1-B85B-51EC90553B46}"/>
          </ac:spMkLst>
        </pc:spChg>
      </pc:sldChg>
      <pc:sldChg chg="modSp mod">
        <pc:chgData name="Greenquist, Ian" userId="3fffe580-9a45-4de9-b54f-6bd2e32c678f" providerId="ADAL" clId="{1084E84F-E2B4-4A4C-96CC-53E1F91338E8}" dt="2025-04-28T20:02:40.637" v="2650" actId="20577"/>
        <pc:sldMkLst>
          <pc:docMk/>
          <pc:sldMk cId="322145774" sldId="665"/>
        </pc:sldMkLst>
        <pc:spChg chg="mod">
          <ac:chgData name="Greenquist, Ian" userId="3fffe580-9a45-4de9-b54f-6bd2e32c678f" providerId="ADAL" clId="{1084E84F-E2B4-4A4C-96CC-53E1F91338E8}" dt="2025-04-28T20:02:40.637" v="2650" actId="20577"/>
          <ac:spMkLst>
            <pc:docMk/>
            <pc:sldMk cId="322145774" sldId="665"/>
            <ac:spMk id="2" creationId="{3F876883-2D3B-058C-E539-8C4968739EB6}"/>
          </ac:spMkLst>
        </pc:spChg>
      </pc:sldChg>
      <pc:sldChg chg="addSp delSp modSp new del mod modAnim">
        <pc:chgData name="Greenquist, Ian" userId="3fffe580-9a45-4de9-b54f-6bd2e32c678f" providerId="ADAL" clId="{1084E84F-E2B4-4A4C-96CC-53E1F91338E8}" dt="2025-04-28T19:12:28.402" v="2559" actId="2696"/>
        <pc:sldMkLst>
          <pc:docMk/>
          <pc:sldMk cId="2307539099" sldId="666"/>
        </pc:sldMkLst>
        <pc:spChg chg="mod">
          <ac:chgData name="Greenquist, Ian" userId="3fffe580-9a45-4de9-b54f-6bd2e32c678f" providerId="ADAL" clId="{1084E84F-E2B4-4A4C-96CC-53E1F91338E8}" dt="2025-04-28T19:09:39.191" v="2328" actId="14100"/>
          <ac:spMkLst>
            <pc:docMk/>
            <pc:sldMk cId="2307539099" sldId="666"/>
            <ac:spMk id="2" creationId="{7D672175-F6AC-CCD5-55C5-7FBC0FCAE005}"/>
          </ac:spMkLst>
        </pc:spChg>
        <pc:spChg chg="add del">
          <ac:chgData name="Greenquist, Ian" userId="3fffe580-9a45-4de9-b54f-6bd2e32c678f" providerId="ADAL" clId="{1084E84F-E2B4-4A4C-96CC-53E1F91338E8}" dt="2025-04-28T11:13:25.095" v="2158" actId="931"/>
          <ac:spMkLst>
            <pc:docMk/>
            <pc:sldMk cId="2307539099" sldId="666"/>
            <ac:spMk id="3" creationId="{0CA8F871-1416-3281-63EB-30CB202C7597}"/>
          </ac:spMkLst>
        </pc:spChg>
        <pc:spChg chg="mod">
          <ac:chgData name="Greenquist, Ian" userId="3fffe580-9a45-4de9-b54f-6bd2e32c678f" providerId="ADAL" clId="{1084E84F-E2B4-4A4C-96CC-53E1F91338E8}" dt="2025-04-28T11:05:51.011" v="1843" actId="20577"/>
          <ac:spMkLst>
            <pc:docMk/>
            <pc:sldMk cId="2307539099" sldId="666"/>
            <ac:spMk id="4" creationId="{4AECA5CA-F963-3829-0D06-EE1A24CDE2BC}"/>
          </ac:spMkLst>
        </pc:spChg>
        <pc:spChg chg="add del mod">
          <ac:chgData name="Greenquist, Ian" userId="3fffe580-9a45-4de9-b54f-6bd2e32c678f" providerId="ADAL" clId="{1084E84F-E2B4-4A4C-96CC-53E1F91338E8}" dt="2025-04-28T19:09:32.964" v="2326" actId="478"/>
          <ac:spMkLst>
            <pc:docMk/>
            <pc:sldMk cId="2307539099" sldId="666"/>
            <ac:spMk id="5" creationId="{6D52A656-F3B7-6DAB-4C5A-01A3BC4D76AB}"/>
          </ac:spMkLst>
        </pc:spChg>
        <pc:spChg chg="add del mod">
          <ac:chgData name="Greenquist, Ian" userId="3fffe580-9a45-4de9-b54f-6bd2e32c678f" providerId="ADAL" clId="{1084E84F-E2B4-4A4C-96CC-53E1F91338E8}" dt="2025-04-28T19:09:35.124" v="2327" actId="478"/>
          <ac:spMkLst>
            <pc:docMk/>
            <pc:sldMk cId="2307539099" sldId="666"/>
            <ac:spMk id="9" creationId="{0A4097E8-7F79-8B75-9037-C9BA1DAB44A0}"/>
          </ac:spMkLst>
        </pc:spChg>
        <pc:spChg chg="add del mod">
          <ac:chgData name="Greenquist, Ian" userId="3fffe580-9a45-4de9-b54f-6bd2e32c678f" providerId="ADAL" clId="{1084E84F-E2B4-4A4C-96CC-53E1F91338E8}" dt="2025-04-28T11:14:11.632" v="2189"/>
          <ac:spMkLst>
            <pc:docMk/>
            <pc:sldMk cId="2307539099" sldId="666"/>
            <ac:spMk id="10" creationId="{A4215F90-25F1-4857-A314-EED6842FC28F}"/>
          </ac:spMkLst>
        </pc:spChg>
        <pc:picChg chg="add mod">
          <ac:chgData name="Greenquist, Ian" userId="3fffe580-9a45-4de9-b54f-6bd2e32c678f" providerId="ADAL" clId="{1084E84F-E2B4-4A4C-96CC-53E1F91338E8}" dt="2025-04-28T19:10:23.995" v="2335" actId="14100"/>
          <ac:picMkLst>
            <pc:docMk/>
            <pc:sldMk cId="2307539099" sldId="666"/>
            <ac:picMk id="6" creationId="{0F007F69-F01A-4176-EA58-6250FF4F7D7D}"/>
          </ac:picMkLst>
        </pc:picChg>
        <pc:picChg chg="add mod">
          <ac:chgData name="Greenquist, Ian" userId="3fffe580-9a45-4de9-b54f-6bd2e32c678f" providerId="ADAL" clId="{1084E84F-E2B4-4A4C-96CC-53E1F91338E8}" dt="2025-04-28T11:07:18.207" v="1845" actId="931"/>
          <ac:picMkLst>
            <pc:docMk/>
            <pc:sldMk cId="2307539099" sldId="666"/>
            <ac:picMk id="6" creationId="{E7790F60-0560-355F-62C4-2B0B0EC0A3BB}"/>
          </ac:picMkLst>
        </pc:picChg>
        <pc:picChg chg="add del mod">
          <ac:chgData name="Greenquist, Ian" userId="3fffe580-9a45-4de9-b54f-6bd2e32c678f" providerId="ADAL" clId="{1084E84F-E2B4-4A4C-96CC-53E1F91338E8}" dt="2025-04-28T19:09:27.130" v="2325" actId="478"/>
          <ac:picMkLst>
            <pc:docMk/>
            <pc:sldMk cId="2307539099" sldId="666"/>
            <ac:picMk id="8" creationId="{51B6F547-7F59-4C2E-A0AA-239BE134A9EB}"/>
          </ac:picMkLst>
        </pc:picChg>
      </pc:sldChg>
      <pc:sldChg chg="addSp delSp modSp new mod delAnim modAnim">
        <pc:chgData name="Greenquist, Ian" userId="3fffe580-9a45-4de9-b54f-6bd2e32c678f" providerId="ADAL" clId="{1084E84F-E2B4-4A4C-96CC-53E1F91338E8}" dt="2025-04-28T20:31:53.277" v="2693" actId="1076"/>
        <pc:sldMkLst>
          <pc:docMk/>
          <pc:sldMk cId="1808917404" sldId="667"/>
        </pc:sldMkLst>
        <pc:spChg chg="mod">
          <ac:chgData name="Greenquist, Ian" userId="3fffe580-9a45-4de9-b54f-6bd2e32c678f" providerId="ADAL" clId="{1084E84F-E2B4-4A4C-96CC-53E1F91338E8}" dt="2025-04-28T19:11:25.368" v="2532" actId="20577"/>
          <ac:spMkLst>
            <pc:docMk/>
            <pc:sldMk cId="1808917404" sldId="667"/>
            <ac:spMk id="2" creationId="{F09D07A8-C234-FA13-2106-FCC82B398A89}"/>
          </ac:spMkLst>
        </pc:spChg>
        <pc:spChg chg="mod">
          <ac:chgData name="Greenquist, Ian" userId="3fffe580-9a45-4de9-b54f-6bd2e32c678f" providerId="ADAL" clId="{1084E84F-E2B4-4A4C-96CC-53E1F91338E8}" dt="2025-04-28T19:12:36.472" v="2579" actId="20577"/>
          <ac:spMkLst>
            <pc:docMk/>
            <pc:sldMk cId="1808917404" sldId="667"/>
            <ac:spMk id="3" creationId="{9E28CDBD-BFBB-CBBE-1F78-9671C29FA1E4}"/>
          </ac:spMkLst>
        </pc:spChg>
        <pc:spChg chg="mod">
          <ac:chgData name="Greenquist, Ian" userId="3fffe580-9a45-4de9-b54f-6bd2e32c678f" providerId="ADAL" clId="{1084E84F-E2B4-4A4C-96CC-53E1F91338E8}" dt="2025-04-28T19:10:35.677" v="2367" actId="20577"/>
          <ac:spMkLst>
            <pc:docMk/>
            <pc:sldMk cId="1808917404" sldId="667"/>
            <ac:spMk id="4" creationId="{AED3086F-1A41-90EE-2416-DE2F959CE57C}"/>
          </ac:spMkLst>
        </pc:spChg>
        <pc:spChg chg="add mod">
          <ac:chgData name="Greenquist, Ian" userId="3fffe580-9a45-4de9-b54f-6bd2e32c678f" providerId="ADAL" clId="{1084E84F-E2B4-4A4C-96CC-53E1F91338E8}" dt="2025-04-28T20:31:53.277" v="2693" actId="1076"/>
          <ac:spMkLst>
            <pc:docMk/>
            <pc:sldMk cId="1808917404" sldId="667"/>
            <ac:spMk id="10" creationId="{AA2DDCC0-FDD3-622A-F088-36FB676FAF5F}"/>
          </ac:spMkLst>
        </pc:spChg>
        <pc:picChg chg="add del mod">
          <ac:chgData name="Greenquist, Ian" userId="3fffe580-9a45-4de9-b54f-6bd2e32c678f" providerId="ADAL" clId="{1084E84F-E2B4-4A4C-96CC-53E1F91338E8}" dt="2025-04-28T20:19:29.948" v="2651" actId="478"/>
          <ac:picMkLst>
            <pc:docMk/>
            <pc:sldMk cId="1808917404" sldId="667"/>
            <ac:picMk id="5" creationId="{18830CB3-FBA8-75AD-528C-A2D951A7697E}"/>
          </ac:picMkLst>
        </pc:picChg>
        <pc:picChg chg="add del mod">
          <ac:chgData name="Greenquist, Ian" userId="3fffe580-9a45-4de9-b54f-6bd2e32c678f" providerId="ADAL" clId="{1084E84F-E2B4-4A4C-96CC-53E1F91338E8}" dt="2025-04-28T20:20:27.958" v="2661" actId="478"/>
          <ac:picMkLst>
            <pc:docMk/>
            <pc:sldMk cId="1808917404" sldId="667"/>
            <ac:picMk id="7" creationId="{C64414AA-A11A-EA23-1652-FB42D3CFF533}"/>
          </ac:picMkLst>
        </pc:picChg>
        <pc:picChg chg="add mod modCrop">
          <ac:chgData name="Greenquist, Ian" userId="3fffe580-9a45-4de9-b54f-6bd2e32c678f" providerId="ADAL" clId="{1084E84F-E2B4-4A4C-96CC-53E1F91338E8}" dt="2025-04-28T20:31:26.182" v="2681" actId="12788"/>
          <ac:picMkLst>
            <pc:docMk/>
            <pc:sldMk cId="1808917404" sldId="667"/>
            <ac:picMk id="9" creationId="{A7D51F05-512E-465D-C1C5-682BDF2FA2A8}"/>
          </ac:picMkLst>
        </pc:picChg>
      </pc:sldChg>
      <pc:sldMasterChg chg="delSldLayout">
        <pc:chgData name="Greenquist, Ian" userId="3fffe580-9a45-4de9-b54f-6bd2e32c678f" providerId="ADAL" clId="{1084E84F-E2B4-4A4C-96CC-53E1F91338E8}" dt="2025-04-28T18:30:35.433" v="2243" actId="2696"/>
        <pc:sldMasterMkLst>
          <pc:docMk/>
          <pc:sldMasterMk cId="0" sldId="2147483716"/>
        </pc:sldMasterMkLst>
        <pc:sldLayoutChg chg="del">
          <pc:chgData name="Greenquist, Ian" userId="3fffe580-9a45-4de9-b54f-6bd2e32c678f" providerId="ADAL" clId="{1084E84F-E2B4-4A4C-96CC-53E1F91338E8}" dt="2025-04-28T18:30:35.433" v="2243" actId="2696"/>
          <pc:sldLayoutMkLst>
            <pc:docMk/>
            <pc:sldMasterMk cId="0" sldId="2147483716"/>
            <pc:sldLayoutMk cId="4069756614" sldId="214748373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31" r:id="rId3"/>
    <p:sldLayoutId id="2147483732" r:id="rId4"/>
    <p:sldLayoutId id="2147483734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Analysis of burst susceptibility during LBLOCA in a high-burnup BWR core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ヒラギノ角ゴ Pro W3"/>
              </a:rPr>
              <a:t>Ian Greenquist, Aaron Wysocki, Mehdi Asgari, Nathan Capps, Shane Henderson, Bob Salko</a:t>
            </a:r>
          </a:p>
          <a:p>
            <a:r>
              <a:rPr lang="en-US">
                <a:ea typeface="ヒラギノ角ゴ Pro W3"/>
              </a:rPr>
              <a:t>Oak Ridge National Laboratory</a:t>
            </a:r>
          </a:p>
          <a:p>
            <a:r>
              <a:rPr lang="en-US">
                <a:ea typeface="ヒラギノ角ゴ Pro W3"/>
              </a:rPr>
              <a:t>Oak Ridge, Tennessee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AB31-3AB8-B1B0-8FA4-D9A5377A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and Bottom Quench Fronts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CA73B463-CBEA-EBE6-7E31-390F15404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0287" r="7757" b="10681"/>
          <a:stretch/>
        </p:blipFill>
        <p:spPr bwMode="auto">
          <a:xfrm>
            <a:off x="6630193" y="2294069"/>
            <a:ext cx="4930776" cy="3458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8170B57-88A5-8D01-1364-A187C8A6C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10036" r="7960" b="10932"/>
          <a:stretch/>
        </p:blipFill>
        <p:spPr bwMode="auto">
          <a:xfrm>
            <a:off x="598374" y="2283183"/>
            <a:ext cx="4854575" cy="3423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2993098-5B96-2364-4721-1F08C2F77E0E}"/>
              </a:ext>
            </a:extLst>
          </p:cNvPr>
          <p:cNvSpPr txBox="1">
            <a:spLocks/>
          </p:cNvSpPr>
          <p:nvPr/>
        </p:nvSpPr>
        <p:spPr>
          <a:xfrm>
            <a:off x="521360" y="1263389"/>
            <a:ext cx="11574818" cy="88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>
                <a:solidFill>
                  <a:schemeClr val="tx1"/>
                </a:solidFill>
              </a:rPr>
              <a:t>TRACE predicts bottom-up quenching due to vessel reflooding, and top-down due to core spray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>
                <a:solidFill>
                  <a:schemeClr val="tx1"/>
                </a:solidFill>
              </a:rPr>
              <a:t>Lower power rods exhibit higher quench front velocity and earlier rewet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48D8B-A131-B1B4-6C18-B453DC5EDCDA}"/>
              </a:ext>
            </a:extLst>
          </p:cNvPr>
          <p:cNvSpPr txBox="1">
            <a:spLocks/>
          </p:cNvSpPr>
          <p:nvPr/>
        </p:nvSpPr>
        <p:spPr>
          <a:xfrm>
            <a:off x="762000" y="550068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Rod Avg. Burnup – 54.7 </a:t>
            </a:r>
            <a:r>
              <a:rPr lang="en-US" err="1"/>
              <a:t>GWd</a:t>
            </a:r>
            <a:r>
              <a:rPr lang="en-US"/>
              <a:t>/</a:t>
            </a:r>
            <a:r>
              <a:rPr lang="en-US" err="1"/>
              <a:t>tU</a:t>
            </a:r>
            <a:r>
              <a:rPr lang="en-US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CBF53EA-DDE4-A494-E2DB-84AE918C36BA}"/>
              </a:ext>
            </a:extLst>
          </p:cNvPr>
          <p:cNvSpPr txBox="1">
            <a:spLocks/>
          </p:cNvSpPr>
          <p:nvPr/>
        </p:nvSpPr>
        <p:spPr>
          <a:xfrm>
            <a:off x="6805612" y="5496346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Rod Avg. Burnup – 26.1 </a:t>
            </a:r>
            <a:r>
              <a:rPr lang="en-US" err="1"/>
              <a:t>GWd</a:t>
            </a:r>
            <a:r>
              <a:rPr lang="en-US"/>
              <a:t>/</a:t>
            </a:r>
            <a:r>
              <a:rPr lang="en-US" err="1"/>
              <a:t>tU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40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9452-2D95-4A36-F473-58652B8A41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1371082"/>
            <a:ext cx="7110885" cy="1766667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 sz="2000" dirty="0">
                <a:ea typeface="ヒラギノ角ゴ Pro W3"/>
              </a:rPr>
              <a:t>The PCT reached by each rod generally increases with the local and assembly power factor</a:t>
            </a:r>
          </a:p>
          <a:p>
            <a:r>
              <a:rPr lang="en-US" sz="2000" dirty="0"/>
              <a:t>Higher burnup rods tend to exhibit lower PCT</a:t>
            </a:r>
          </a:p>
          <a:p>
            <a:endParaRPr lang="en-US" sz="2000" dirty="0">
              <a:ea typeface="ヒラギノ角ゴ Pro W3"/>
            </a:endParaRPr>
          </a:p>
          <a:p>
            <a:pPr marL="287020" indent="-287020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0FE3C-C711-2999-BB9C-510D21E0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21687" y="4196653"/>
            <a:ext cx="4186763" cy="2691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61439-5D22-C8B3-4239-BDB499E3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18132" y="1401226"/>
            <a:ext cx="4186763" cy="2691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7EA9D-EF0B-EBDA-76D5-19581101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 Transient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41FF3-D685-D00D-7448-F5CB8C2D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39167" y="3211887"/>
            <a:ext cx="5499798" cy="3535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B231D-9618-26EF-566F-A33B1DEC47AB}"/>
              </a:ext>
            </a:extLst>
          </p:cNvPr>
          <p:cNvSpPr txBox="1"/>
          <p:nvPr/>
        </p:nvSpPr>
        <p:spPr>
          <a:xfrm>
            <a:off x="1183966" y="3027221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Clad Temperature at Location of PCT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5BB69-F749-CCDC-A7CF-811181C4195D}"/>
              </a:ext>
            </a:extLst>
          </p:cNvPr>
          <p:cNvSpPr txBox="1"/>
          <p:nvPr/>
        </p:nvSpPr>
        <p:spPr>
          <a:xfrm>
            <a:off x="7318062" y="114065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PCT vs. Local Power Factor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5C5E8-E026-9039-4696-B11F31375536}"/>
              </a:ext>
            </a:extLst>
          </p:cNvPr>
          <p:cNvSpPr txBox="1"/>
          <p:nvPr/>
        </p:nvSpPr>
        <p:spPr>
          <a:xfrm>
            <a:off x="7318062" y="3960645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PCT vs. Local Burnup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A2597-7B08-5B61-468C-B58F788AD0CC}"/>
              </a:ext>
            </a:extLst>
          </p:cNvPr>
          <p:cNvSpPr txBox="1"/>
          <p:nvPr/>
        </p:nvSpPr>
        <p:spPr>
          <a:xfrm>
            <a:off x="2542233" y="2712271"/>
            <a:ext cx="6149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426083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D07A8-C234-FA13-2106-FCC82B398A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Append TRACE data to end of simulations</a:t>
            </a:r>
          </a:p>
          <a:p>
            <a:pPr lvl="1"/>
            <a:r>
              <a:rPr lang="en-US" dirty="0"/>
              <a:t>Custom Python script</a:t>
            </a:r>
          </a:p>
          <a:p>
            <a:r>
              <a:rPr lang="en-US" dirty="0"/>
              <a:t>Switch cladding creep model to LOCA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CDBD-BFBB-CBBE-1F78-9671C29FA1E4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Add cladding failure models</a:t>
            </a:r>
          </a:p>
          <a:p>
            <a:r>
              <a:rPr lang="en-US" dirty="0"/>
              <a:t>Additional outputs</a:t>
            </a:r>
          </a:p>
          <a:p>
            <a:r>
              <a:rPr lang="en-US" dirty="0"/>
              <a:t>Simulations ongoing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D3086F-1A41-90EE-2416-DE2F959C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BISON Transient</a:t>
            </a:r>
          </a:p>
        </p:txBody>
      </p:sp>
      <p:pic>
        <p:nvPicPr>
          <p:cNvPr id="9" name="Picture 8" descr="Background pattern&#10;&#10;AI-generated content may be incorrect.">
            <a:extLst>
              <a:ext uri="{FF2B5EF4-FFF2-40B4-BE49-F238E27FC236}">
                <a16:creationId xmlns:a16="http://schemas.microsoft.com/office/drawing/2014/main" id="{A7D51F05-512E-465D-C1C5-682BDF2F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40"/>
          <a:stretch/>
        </p:blipFill>
        <p:spPr>
          <a:xfrm>
            <a:off x="392929" y="4120308"/>
            <a:ext cx="11406142" cy="2093991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A2DDCC0-FDD3-622A-F088-36FB676FAF5F}"/>
              </a:ext>
            </a:extLst>
          </p:cNvPr>
          <p:cNvSpPr txBox="1">
            <a:spLocks/>
          </p:cNvSpPr>
          <p:nvPr/>
        </p:nvSpPr>
        <p:spPr>
          <a:xfrm>
            <a:off x="406400" y="5603650"/>
            <a:ext cx="1082713" cy="657339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8.10 s</a:t>
            </a:r>
          </a:p>
        </p:txBody>
      </p:sp>
    </p:spTree>
    <p:extLst>
      <p:ext uri="{BB962C8B-B14F-4D97-AF65-F5344CB8AC3E}">
        <p14:creationId xmlns:p14="http://schemas.microsoft.com/office/powerpoint/2010/main" val="180891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876883-2D3B-058C-E539-8C496873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11127509" cy="4754563"/>
          </a:xfrm>
        </p:spPr>
        <p:txBody>
          <a:bodyPr lIns="0" tIns="0" rIns="0" bIns="0" anchor="t"/>
          <a:lstStyle/>
          <a:p>
            <a:pPr marL="287020" indent="-287020"/>
            <a:r>
              <a:rPr lang="en-US" sz="2400" dirty="0">
                <a:ea typeface="ヒラギノ角ゴ Pro W3"/>
              </a:rPr>
              <a:t>Workflow demonstrated for high-fidelity modeling of LOCA transient in a high burnup core</a:t>
            </a:r>
            <a:endParaRPr lang="en-US" sz="2400" dirty="0"/>
          </a:p>
          <a:p>
            <a:pPr marL="287020" indent="-287020"/>
            <a:r>
              <a:rPr lang="en-US" sz="2400" dirty="0">
                <a:ea typeface="ヒラギノ角ゴ Pro W3"/>
              </a:rPr>
              <a:t>Cladding rupture analysis performed using strain rate and Chapman correlations</a:t>
            </a:r>
          </a:p>
          <a:p>
            <a:pPr marL="287020" indent="-287020"/>
            <a:r>
              <a:rPr lang="en-US" sz="2400" dirty="0"/>
              <a:t>Test new BISON models that impact clad burst susceptibility</a:t>
            </a:r>
          </a:p>
          <a:p>
            <a:pPr marL="575945" lvl="1" indent="-287020"/>
            <a:r>
              <a:rPr lang="en-US" sz="2000" dirty="0"/>
              <a:t>This will be discussed in more detail in the next talk</a:t>
            </a:r>
          </a:p>
          <a:p>
            <a:pPr marL="287020" indent="-287020"/>
            <a:r>
              <a:rPr lang="en-US" sz="2400" dirty="0">
                <a:ea typeface="ヒラギノ角ゴ Pro W3"/>
              </a:rPr>
              <a:t>Remaining FY25 activities:</a:t>
            </a:r>
          </a:p>
          <a:p>
            <a:pPr marL="575945" lvl="1" indent="-287020"/>
            <a:r>
              <a:rPr lang="en-US" sz="2000" dirty="0">
                <a:ea typeface="ヒラギノ角ゴ Pro W3"/>
              </a:rPr>
              <a:t>Finish transient BISON simulations</a:t>
            </a:r>
          </a:p>
          <a:p>
            <a:pPr marL="575945" lvl="1" indent="-287020"/>
            <a:r>
              <a:rPr lang="en-US" sz="2000" dirty="0">
                <a:ea typeface="ヒラギノ角ゴ Pro W3"/>
              </a:rPr>
              <a:t>Expand on the burst analysis and investigate parameter sensitivity</a:t>
            </a:r>
            <a:endParaRPr lang="en-US" sz="2000" dirty="0"/>
          </a:p>
          <a:p>
            <a:pPr marL="575945" lvl="1" indent="-287020"/>
            <a:r>
              <a:rPr lang="en-US" sz="2000" dirty="0">
                <a:ea typeface="ヒラギノ角ゴ Pro W3"/>
              </a:rPr>
              <a:t>Examine impact of local subchannel effects for LOCA (CTF vs. TRACE)</a:t>
            </a:r>
          </a:p>
          <a:p>
            <a:pPr marL="575945" lvl="1" indent="-287020"/>
            <a:r>
              <a:rPr lang="en-US" sz="2000" dirty="0">
                <a:ea typeface="ヒラギノ角ゴ Pro W3"/>
              </a:rPr>
              <a:t>Investigate impact of break size on LOCA behavior</a:t>
            </a:r>
            <a:endParaRPr lang="en-US" sz="2000" dirty="0"/>
          </a:p>
          <a:p>
            <a:pPr marL="287020" indent="-287020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FA2D9-5E5E-3636-EE83-883D3671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ヒラギノ角ゴ Pro W3"/>
              </a:rPr>
              <a:t>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33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8304A8-9900-63B1-B85B-51EC9055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10400144" cy="4754563"/>
          </a:xfrm>
        </p:spPr>
        <p:txBody>
          <a:bodyPr lIns="0" tIns="0" rIns="0" bIns="0" anchor="t"/>
          <a:lstStyle/>
          <a:p>
            <a:pPr marL="287020" indent="-287020"/>
            <a:r>
              <a:rPr lang="en-US" dirty="0">
                <a:ea typeface="ヒラギノ角ゴ Pro W3"/>
              </a:rPr>
              <a:t>Motivation</a:t>
            </a:r>
          </a:p>
          <a:p>
            <a:pPr marL="575945" lvl="1"/>
            <a:r>
              <a:rPr lang="en-US" dirty="0">
                <a:ea typeface="ヒラギノ角ゴ Pro W3"/>
              </a:rPr>
              <a:t>The US nuclear industry is seeking cycle length extension to improve economics of the current LWR fleet</a:t>
            </a:r>
            <a:endParaRPr lang="en-US" dirty="0">
              <a:ea typeface="ヒラギノ角ゴ Pro W3"/>
              <a:cs typeface="Arial"/>
            </a:endParaRPr>
          </a:p>
          <a:p>
            <a:pPr marL="575945" lvl="1"/>
            <a:r>
              <a:rPr lang="en-US" dirty="0">
                <a:ea typeface="ヒラギノ角ゴ Pro W3"/>
                <a:cs typeface="Arial"/>
              </a:rPr>
              <a:t>High fidelity modeling and simulation may be needed for margin improvement and demonstrating no burst during LOCA at high burnup</a:t>
            </a:r>
          </a:p>
          <a:p>
            <a:pPr marL="287020" indent="-287020"/>
            <a:r>
              <a:rPr lang="en-US" dirty="0">
                <a:ea typeface="ヒラギノ角ゴ Pro W3"/>
                <a:cs typeface="Arial"/>
              </a:rPr>
              <a:t>Objectives</a:t>
            </a:r>
            <a:endParaRPr lang="en-US" dirty="0">
              <a:cs typeface="Arial"/>
            </a:endParaRPr>
          </a:p>
          <a:p>
            <a:pPr marL="575945" lvl="1"/>
            <a:r>
              <a:rPr lang="en-US" dirty="0">
                <a:ea typeface="ヒラギノ角ゴ Pro W3"/>
                <a:cs typeface="Arial"/>
              </a:rPr>
              <a:t>Perform first-of-a-kind, high-fidelity high burnup BWR LOCA analyses</a:t>
            </a:r>
          </a:p>
          <a:p>
            <a:pPr marL="575945" lvl="1"/>
            <a:r>
              <a:rPr lang="en-US" dirty="0">
                <a:ea typeface="ヒラギノ角ゴ Pro W3"/>
                <a:cs typeface="Arial"/>
              </a:rPr>
              <a:t>Work with industry stakeholders to obtain prototypic conditions</a:t>
            </a:r>
          </a:p>
          <a:p>
            <a:pPr marL="575945" lvl="1"/>
            <a:r>
              <a:rPr lang="en-US" dirty="0">
                <a:ea typeface="ヒラギノ角ゴ Pro W3"/>
                <a:cs typeface="Arial"/>
              </a:rPr>
              <a:t>Identify critical parameters impacting cladding burst</a:t>
            </a:r>
          </a:p>
          <a:p>
            <a:pPr marL="575945" lvl="1"/>
            <a:r>
              <a:rPr lang="en-US" dirty="0">
                <a:ea typeface="ヒラギノ角ゴ Pro W3"/>
                <a:cs typeface="Arial"/>
              </a:rPr>
              <a:t>Incorporate latest BISON models into the workflow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946BE3-F7B8-B380-7F73-58D2143F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ヒラギノ角ゴ Pro W3"/>
              </a:rPr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Multiphysics Workflow</a:t>
            </a:r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F0BE684A-0A76-BAB7-470F-0FDBFF305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2192000" cy="37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ACA4-A77B-D91C-8DAC-AB8CDAEE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ヒラギノ角ゴ Pro W3"/>
              </a:rPr>
              <a:t>VERA Model of Limerick High Burnup Core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2382-DDAA-DABA-3A60-6AD3BEA891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3566160" cy="4876800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>
                <a:ea typeface="ヒラギノ角ゴ Pro W3"/>
              </a:rPr>
              <a:t>Pin-by-pin model of Limerick Unit 1</a:t>
            </a:r>
          </a:p>
          <a:p>
            <a:pPr marL="575945" lvl="1"/>
            <a:r>
              <a:rPr lang="en-US">
                <a:ea typeface="ヒラギノ角ゴ Pro W3"/>
                <a:cs typeface="Arial"/>
              </a:rPr>
              <a:t>VERA depletion of 3 cycles with high burnup LTAs</a:t>
            </a:r>
          </a:p>
          <a:p>
            <a:pPr marL="575945" lvl="1"/>
            <a:r>
              <a:rPr lang="en-US">
                <a:ea typeface="ヒラギノ角ゴ Pro W3"/>
                <a:cs typeface="Arial"/>
              </a:rPr>
              <a:t>BISON simulation of fuel performance for selected pins</a:t>
            </a:r>
          </a:p>
          <a:p>
            <a:pPr marL="287020" indent="-287020"/>
            <a:r>
              <a:rPr lang="en-US">
                <a:ea typeface="ヒラギノ角ゴ Pro W3"/>
              </a:rPr>
              <a:t>Depletion calculations</a:t>
            </a:r>
          </a:p>
          <a:p>
            <a:pPr marL="575945" lvl="1"/>
            <a:r>
              <a:rPr lang="en-US">
                <a:ea typeface="ヒラギノ角ゴ Pro W3"/>
                <a:cs typeface="Arial"/>
              </a:rPr>
              <a:t>Quarter core with mirror BC</a:t>
            </a:r>
          </a:p>
          <a:p>
            <a:pPr marL="575945" lvl="1"/>
            <a:r>
              <a:rPr lang="en-US">
                <a:ea typeface="ヒラギノ角ゴ Pro W3"/>
              </a:rPr>
              <a:t>~50 exposure points per cycle</a:t>
            </a:r>
            <a:endParaRPr lang="en-US">
              <a:ea typeface="ヒラギノ角ゴ Pro W3"/>
              <a:cs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9D2D1A-4843-0FFD-531E-4C738A6BD16F}"/>
              </a:ext>
            </a:extLst>
          </p:cNvPr>
          <p:cNvSpPr txBox="1">
            <a:spLocks/>
          </p:cNvSpPr>
          <p:nvPr/>
        </p:nvSpPr>
        <p:spPr>
          <a:xfrm>
            <a:off x="6873297" y="8968954"/>
            <a:ext cx="985631" cy="365125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7C032F-CD6F-4040-A6F8-55EF6F4FAE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3" descr="Shape&#10;&#10;Description automatically generated">
            <a:extLst>
              <a:ext uri="{FF2B5EF4-FFF2-40B4-BE49-F238E27FC236}">
                <a16:creationId xmlns:a16="http://schemas.microsoft.com/office/drawing/2014/main" id="{2F6E2483-DAA6-66EB-53B7-16B6B842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868" b="3846"/>
          <a:stretch/>
        </p:blipFill>
        <p:spPr>
          <a:xfrm>
            <a:off x="7564617" y="1443182"/>
            <a:ext cx="4423522" cy="41704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DCDB0D-3453-D9F0-A073-8D1DD5586A97}"/>
              </a:ext>
            </a:extLst>
          </p:cNvPr>
          <p:cNvSpPr txBox="1">
            <a:spLocks/>
          </p:cNvSpPr>
          <p:nvPr/>
        </p:nvSpPr>
        <p:spPr>
          <a:xfrm>
            <a:off x="3972560" y="1447800"/>
            <a:ext cx="3566160" cy="4876800"/>
          </a:xfrm>
          <a:prstGeom prst="rect">
            <a:avLst/>
          </a:prstGeom>
        </p:spPr>
        <p:txBody>
          <a:bodyPr vert="horz" lIns="0" tIns="0" rIns="0" bIns="0" anchor="t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>
                <a:ea typeface="ヒラギノ角ゴ Pro W3"/>
              </a:rPr>
              <a:t>Axial model</a:t>
            </a:r>
          </a:p>
          <a:p>
            <a:pPr marL="575945" lvl="1"/>
            <a:r>
              <a:rPr lang="en-US">
                <a:ea typeface="ヒラギノ角ゴ Pro W3"/>
              </a:rPr>
              <a:t>Lower reflector to upper nozzle</a:t>
            </a:r>
            <a:endParaRPr lang="en-US">
              <a:ea typeface="ヒラギノ角ゴ Pro W3"/>
              <a:cs typeface="Arial"/>
            </a:endParaRPr>
          </a:p>
          <a:p>
            <a:pPr marL="575945" lvl="1"/>
            <a:r>
              <a:rPr lang="en-US">
                <a:ea typeface="ヒラギノ角ゴ Pro W3"/>
              </a:rPr>
              <a:t>60 axial planes</a:t>
            </a:r>
            <a:endParaRPr lang="en-US">
              <a:ea typeface="ヒラギノ角ゴ Pro W3"/>
              <a:cs typeface="Arial"/>
            </a:endParaRPr>
          </a:p>
          <a:p>
            <a:pPr marL="575945" lvl="1"/>
            <a:r>
              <a:rPr lang="en-US">
                <a:ea typeface="ヒラギノ角ゴ Pro W3"/>
              </a:rPr>
              <a:t>TCP0 scattering model</a:t>
            </a:r>
            <a:endParaRPr lang="en-US">
              <a:ea typeface="ヒラギノ角ゴ Pro W3"/>
              <a:cs typeface="Arial"/>
            </a:endParaRPr>
          </a:p>
          <a:p>
            <a:pPr marL="287020" indent="-287020"/>
            <a:r>
              <a:rPr lang="en-US">
                <a:ea typeface="ヒラギノ角ゴ Pro W3"/>
              </a:rPr>
              <a:t>Radial model</a:t>
            </a:r>
          </a:p>
          <a:p>
            <a:pPr marL="575945" lvl="1"/>
            <a:r>
              <a:rPr lang="en-US">
                <a:ea typeface="ヒラギノ角ゴ Pro W3"/>
              </a:rPr>
              <a:t>From center of core to RPV OD</a:t>
            </a:r>
            <a:endParaRPr lang="en-US">
              <a:ea typeface="ヒラギノ角ゴ Pro W3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8D49D-C052-2913-8E58-729872CECB0D}"/>
              </a:ext>
            </a:extLst>
          </p:cNvPr>
          <p:cNvSpPr txBox="1"/>
          <p:nvPr/>
        </p:nvSpPr>
        <p:spPr>
          <a:xfrm>
            <a:off x="8162637" y="5611090"/>
            <a:ext cx="32281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ea typeface="ヒラギノ角ゴ Pro W3"/>
              </a:rPr>
              <a:t>Mid-cycle power distribution at 272 cm axial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A4936-0F40-B482-C614-FD72EE36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6146800" cy="4754563"/>
          </a:xfrm>
        </p:spPr>
        <p:txBody>
          <a:bodyPr lIns="0" tIns="0" rIns="0" bIns="0" anchor="t"/>
          <a:lstStyle/>
          <a:p>
            <a:pPr marL="287020" indent="-287020"/>
            <a:r>
              <a:rPr lang="en-US" err="1">
                <a:ea typeface="ヒラギノ角ゴ Pro W3"/>
              </a:rPr>
              <a:t>VERAOneWay</a:t>
            </a:r>
            <a:r>
              <a:rPr lang="en-US">
                <a:ea typeface="ヒラギノ角ゴ Pro W3"/>
              </a:rPr>
              <a:t> (VOW) used to set up BISON models from VERA results for selected pins</a:t>
            </a:r>
          </a:p>
          <a:p>
            <a:pPr marL="287020" indent="-287020"/>
            <a:r>
              <a:rPr lang="en-US">
                <a:ea typeface="ヒラギノ角ゴ Pro W3"/>
              </a:rPr>
              <a:t>Quarter core contains 17,572 rods</a:t>
            </a:r>
          </a:p>
          <a:p>
            <a:pPr marL="287020" indent="-287020"/>
            <a:r>
              <a:rPr lang="en-US" err="1">
                <a:ea typeface="ヒラギノ角ゴ Pro W3"/>
              </a:rPr>
              <a:t>Downselect</a:t>
            </a:r>
            <a:r>
              <a:rPr lang="en-US">
                <a:ea typeface="ヒラギノ角ゴ Pro W3"/>
              </a:rPr>
              <a:t> to a representative fraction</a:t>
            </a:r>
          </a:p>
          <a:p>
            <a:pPr marL="287020" indent="-287020"/>
            <a:r>
              <a:rPr lang="en-US">
                <a:ea typeface="ヒラギノ角ゴ Pro W3"/>
              </a:rPr>
              <a:t>5 rods per assembly: 955</a:t>
            </a:r>
          </a:p>
          <a:p>
            <a:pPr marL="287020" indent="-287020"/>
            <a:r>
              <a:rPr lang="en-US">
                <a:ea typeface="ヒラギノ角ゴ Pro W3"/>
              </a:rPr>
              <a:t>Orthogonal sampling</a:t>
            </a:r>
          </a:p>
          <a:p>
            <a:pPr marL="287020" indent="-287020"/>
            <a:r>
              <a:rPr lang="en-US">
                <a:ea typeface="ヒラギノ角ゴ Pro W3"/>
              </a:rPr>
              <a:t>Parameters like </a:t>
            </a:r>
            <a:br>
              <a:rPr lang="en-US"/>
            </a:br>
            <a:r>
              <a:rPr lang="en-US">
                <a:ea typeface="ヒラギノ角ゴ Pro W3"/>
              </a:rPr>
              <a:t>enrichment and length </a:t>
            </a:r>
            <a:br>
              <a:rPr lang="en-US"/>
            </a:br>
            <a:r>
              <a:rPr lang="en-US">
                <a:ea typeface="ヒラギノ角ゴ Pro W3"/>
              </a:rPr>
              <a:t>were not considered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E86F7-B504-C894-3249-FF99CA7E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BISON Steady State</a:t>
            </a:r>
          </a:p>
        </p:txBody>
      </p:sp>
      <p:pic>
        <p:nvPicPr>
          <p:cNvPr id="13" name="Content Placeholder 12" descr="Scatter chart&#10;&#10;AI-generated content may be incorrect.">
            <a:extLst>
              <a:ext uri="{FF2B5EF4-FFF2-40B4-BE49-F238E27FC236}">
                <a16:creationId xmlns:a16="http://schemas.microsoft.com/office/drawing/2014/main" id="{24600D53-E517-D710-DF78-2551C0F0EA85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/>
          <a:srcRect r="19925" b="4450"/>
          <a:stretch/>
        </p:blipFill>
        <p:spPr>
          <a:xfrm>
            <a:off x="7162800" y="1284642"/>
            <a:ext cx="4905708" cy="4830764"/>
          </a:xfrm>
        </p:spPr>
      </p:pic>
      <p:pic>
        <p:nvPicPr>
          <p:cNvPr id="15" name="Picture 14" descr="Table&#10;&#10;AI-generated content may be incorrect.">
            <a:extLst>
              <a:ext uri="{FF2B5EF4-FFF2-40B4-BE49-F238E27FC236}">
                <a16:creationId xmlns:a16="http://schemas.microsoft.com/office/drawing/2014/main" id="{89F7565B-D1F5-90A4-CA5A-CC733BF1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915" b="4163"/>
          <a:stretch/>
        </p:blipFill>
        <p:spPr>
          <a:xfrm>
            <a:off x="4609533" y="3866535"/>
            <a:ext cx="2410699" cy="2349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3047B-3074-D174-C197-089FE0971130}"/>
              </a:ext>
            </a:extLst>
          </p:cNvPr>
          <p:cNvSpPr txBox="1"/>
          <p:nvPr/>
        </p:nvSpPr>
        <p:spPr>
          <a:xfrm>
            <a:off x="9908234" y="5560439"/>
            <a:ext cx="22884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ヒラギノ角ゴ Pro W3"/>
              </a:rPr>
              <a:t>Pins selected for BISON analysis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AB39B-D46A-9CD9-76F3-EE5E443B0DDB}"/>
              </a:ext>
            </a:extLst>
          </p:cNvPr>
          <p:cNvSpPr txBox="1"/>
          <p:nvPr/>
        </p:nvSpPr>
        <p:spPr>
          <a:xfrm>
            <a:off x="4881491" y="6211825"/>
            <a:ext cx="22884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ヒラギノ角ゴ Pro W3"/>
              </a:rPr>
              <a:t>Assembly power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C3F0-D32C-9BBE-119B-E9AFDE3D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BISON Steady State</a:t>
            </a:r>
          </a:p>
        </p:txBody>
      </p:sp>
      <p:pic>
        <p:nvPicPr>
          <p:cNvPr id="10" name="Picture 9" descr="Chart, scatter chart&#10;&#10;AI-generated content may be incorrect.">
            <a:extLst>
              <a:ext uri="{FF2B5EF4-FFF2-40B4-BE49-F238E27FC236}">
                <a16:creationId xmlns:a16="http://schemas.microsoft.com/office/drawing/2014/main" id="{2B8170D2-1214-B30E-F838-C85FCF0D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18" y="1772459"/>
            <a:ext cx="8314282" cy="4157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32294D-F256-227E-BC20-BE505100048D}"/>
              </a:ext>
            </a:extLst>
          </p:cNvPr>
          <p:cNvSpPr txBox="1"/>
          <p:nvPr/>
        </p:nvSpPr>
        <p:spPr>
          <a:xfrm>
            <a:off x="1" y="6248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Capps et al., </a:t>
            </a:r>
            <a:r>
              <a:rPr lang="en-US" sz="1400" i="1"/>
              <a:t>High-burnup boiling water reactor steady-state operating conditions and fuel performance analysis,</a:t>
            </a:r>
            <a:r>
              <a:rPr lang="en-US" sz="1400"/>
              <a:t> (2025) Annals of Nuclear Energy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657DFDC-FA09-0DE9-8B2F-640D7AC9658C}"/>
              </a:ext>
            </a:extLst>
          </p:cNvPr>
          <p:cNvSpPr txBox="1">
            <a:spLocks/>
          </p:cNvSpPr>
          <p:nvPr/>
        </p:nvSpPr>
        <p:spPr>
          <a:xfrm>
            <a:off x="406400" y="1371601"/>
            <a:ext cx="3471318" cy="4431322"/>
          </a:xfrm>
          <a:prstGeom prst="rect">
            <a:avLst/>
          </a:prstGeom>
        </p:spPr>
        <p:txBody>
          <a:bodyPr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End of cycle predictions</a:t>
            </a:r>
          </a:p>
          <a:p>
            <a:pPr lvl="1"/>
            <a:r>
              <a:rPr lang="en-US" dirty="0"/>
              <a:t>Colored by # of irradiation cycles</a:t>
            </a:r>
          </a:p>
        </p:txBody>
      </p:sp>
    </p:spTree>
    <p:extLst>
      <p:ext uri="{BB962C8B-B14F-4D97-AF65-F5344CB8AC3E}">
        <p14:creationId xmlns:p14="http://schemas.microsoft.com/office/powerpoint/2010/main" val="43873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166DF3-878E-3E0D-01EA-1B433A7E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Modeling Objective/Background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25EC-FB2E-ED7B-2D05-7664667C2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 objective is to establish a TRACE model for assessment of TH conditions in high burnup fuel during a BWR LOCA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Utilizes a similar approach as was applied successfully in FY22/23 for LOCA assessments in PWRs: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Establish a TRACE BWR LOCA model with appropriate core fidelity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Apply VERA pin-by-pin axial power and burnup profiles to the TRACE model for selected high burnup pins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Perform the TRACE LOCA analysis to characterize the transient cladding temperature and coolant conditions experienced by the high burnup rods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Results will inform LOCA experimental conditions and made available as boundary conditions for BISON fuel performance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6283-AC18-30D7-DC87-6F5761D0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 Core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51651-BAAC-B7F0-77F3-4174844DA8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1" y="1295400"/>
            <a:ext cx="5397634" cy="4726709"/>
          </a:xfrm>
        </p:spPr>
        <p:txBody>
          <a:bodyPr vert="horz" lIns="0" tIns="0" rIns="0" bIns="0" anchor="t"/>
          <a:lstStyle/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A suitable TRACE model was obtained from NRC with balance-of-plant performance and component sizing consistent with a 764-bundle BWR plant</a:t>
            </a:r>
          </a:p>
          <a:p>
            <a:pPr lvl="1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Contains all plant features needed to realistically model LOCA</a:t>
            </a:r>
          </a:p>
          <a:p>
            <a:pPr marL="287020" indent="-287020"/>
            <a:r>
              <a:rPr lang="en-US" sz="1800" dirty="0">
                <a:ea typeface="ヒラギノ角ゴ Pro W3"/>
              </a:rPr>
              <a:t>GNF2 fuel model has been created in TRACE</a:t>
            </a:r>
          </a:p>
          <a:p>
            <a:pPr marL="287020" indent="-287020"/>
            <a:r>
              <a:rPr lang="en-US" sz="1800" dirty="0">
                <a:ea typeface="ヒラギノ角ゴ Pro W3"/>
              </a:rPr>
              <a:t>All 191 assemblies in the quarter core are modeled as individual channels, each containing multiple Bison rods</a:t>
            </a:r>
            <a:endParaRPr lang="en-US" sz="1400" dirty="0">
              <a:ea typeface="ヒラギノ角ゴ Pro W3"/>
              <a:cs typeface="Arial"/>
            </a:endParaRPr>
          </a:p>
          <a:p>
            <a:pPr marL="287020" indent="-287020"/>
            <a:r>
              <a:rPr lang="en-US" sz="1800" dirty="0">
                <a:ea typeface="ヒラギノ角ゴ Pro W3"/>
              </a:rPr>
              <a:t>Rod-by-rod axial powers and burnups taken from VERA cycle 18 simulation</a:t>
            </a:r>
          </a:p>
          <a:p>
            <a:pPr marL="575945" lvl="1"/>
            <a:r>
              <a:rPr lang="en-US" sz="1600" dirty="0">
                <a:ea typeface="ヒラギノ角ゴ Pro W3"/>
                <a:cs typeface="Arial"/>
              </a:rPr>
              <a:t>Steady state fuel temperatures were confirmed to agree reasonably well (within ~100 K) between TRACE and BISON</a:t>
            </a:r>
          </a:p>
          <a:p>
            <a:pPr marL="287020" indent="-28702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ADE312-9B35-C40A-CD99-47690391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13" y="1295400"/>
            <a:ext cx="59285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4D15-B1D3-D2D5-DE66-DD022531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 Event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9A034-3E3E-734E-A154-2BBD9B834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72546"/>
            <a:ext cx="5308600" cy="2507438"/>
          </a:xfrm>
        </p:spPr>
        <p:txBody>
          <a:bodyPr/>
          <a:lstStyle/>
          <a:p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Simulated event progression and timings are consistent with expected behavior</a:t>
            </a:r>
          </a:p>
          <a:p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Current simulation assumes no ECCS failures; limiting single failure analysis and other studies will be pursued in the future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52B9F8-89BF-BCBB-AA15-E44A546BCC8D}"/>
              </a:ext>
            </a:extLst>
          </p:cNvPr>
          <p:cNvGraphicFramePr>
            <a:graphicFrameLocks/>
          </p:cNvGraphicFramePr>
          <p:nvPr/>
        </p:nvGraphicFramePr>
        <p:xfrm>
          <a:off x="5697306" y="1981200"/>
          <a:ext cx="6291494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49">
                  <a:extLst>
                    <a:ext uri="{9D8B030D-6E8A-4147-A177-3AD203B41FA5}">
                      <a16:colId xmlns:a16="http://schemas.microsoft.com/office/drawing/2014/main" val="3483295"/>
                    </a:ext>
                  </a:extLst>
                </a:gridCol>
                <a:gridCol w="4908745">
                  <a:extLst>
                    <a:ext uri="{9D8B030D-6E8A-4147-A177-3AD203B41FA5}">
                      <a16:colId xmlns:a16="http://schemas.microsoft.com/office/drawing/2014/main" val="3159100630"/>
                    </a:ext>
                  </a:extLst>
                </a:gridCol>
              </a:tblGrid>
              <a:tr h="54622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Simulation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Event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490555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Break occurs (0.1 s duration)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20989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Scram initiates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64279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MSIV closure begins (3.0 s duration)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73428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Both recirculation pumps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80006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HPCI injection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2268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RCIC injection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26728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LPCS injection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06120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LPCI injection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73343"/>
                  </a:ext>
                </a:extLst>
              </a:tr>
              <a:tr h="32131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Max PCT occurs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07914"/>
                  </a:ext>
                </a:extLst>
              </a:tr>
            </a:tbl>
          </a:graphicData>
        </a:graphic>
      </p:graphicFrame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0A506300-CCE9-904B-4530-986F1A602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0" b="8009"/>
          <a:stretch/>
        </p:blipFill>
        <p:spPr>
          <a:xfrm>
            <a:off x="406400" y="3429000"/>
            <a:ext cx="4536514" cy="27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84441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d06c844e-3888-4d7e-9476-f8018e5472cf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a20205c-0631-4ff0-81c6-46eee12fe7e9"/>
    <ds:schemaRef ds:uri="55bb7a7b-ea7a-4bb0-b24a-d4297f0c0a93"/>
  </ds:schemaRefs>
</ds:datastoreItem>
</file>

<file path=customXml/itemProps2.xml><?xml version="1.0" encoding="utf-8"?>
<ds:datastoreItem xmlns:ds="http://schemas.openxmlformats.org/officeDocument/2006/customXml" ds:itemID="{7BA20F35-33FB-4C05-BB95-1AF0C4FC70BB}"/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758</Words>
  <Application>Microsoft Macintosh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STIX Two Text</vt:lpstr>
      <vt:lpstr>ヒラギノ角ゴ Pro W3</vt:lpstr>
      <vt:lpstr>DOE Theme Colors</vt:lpstr>
      <vt:lpstr>Analysis of burst susceptibility during LBLOCA in a high-burnup BWR core</vt:lpstr>
      <vt:lpstr>Introduction</vt:lpstr>
      <vt:lpstr>Multiphysics Workflow</vt:lpstr>
      <vt:lpstr>VERA Model of Limerick High Burnup Core</vt:lpstr>
      <vt:lpstr>BISON Steady State</vt:lpstr>
      <vt:lpstr>BISON Steady State</vt:lpstr>
      <vt:lpstr>TRACE Modeling Objective/Background</vt:lpstr>
      <vt:lpstr>TRACE Core Representation</vt:lpstr>
      <vt:lpstr>LOCA Event Progression</vt:lpstr>
      <vt:lpstr>Top and Bottom Quench Fronts</vt:lpstr>
      <vt:lpstr>TRACE Transient Results</vt:lpstr>
      <vt:lpstr>BISON Transient</vt:lpstr>
      <vt:lpstr>Summary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Greenquist, Ian</cp:lastModifiedBy>
  <cp:revision>1</cp:revision>
  <cp:lastPrinted>2018-02-05T23:05:47Z</cp:lastPrinted>
  <dcterms:created xsi:type="dcterms:W3CDTF">2013-06-03T19:45:25Z</dcterms:created>
  <dcterms:modified xsi:type="dcterms:W3CDTF">2025-04-28T20:31:57Z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