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 id="2147483733" r:id="rId5"/>
  </p:sldMasterIdLst>
  <p:notesMasterIdLst>
    <p:notesMasterId r:id="rId20"/>
  </p:notesMasterIdLst>
  <p:handoutMasterIdLst>
    <p:handoutMasterId r:id="rId21"/>
  </p:handoutMasterIdLst>
  <p:sldIdLst>
    <p:sldId id="636" r:id="rId6"/>
    <p:sldId id="654" r:id="rId7"/>
    <p:sldId id="657" r:id="rId8"/>
    <p:sldId id="665" r:id="rId9"/>
    <p:sldId id="645" r:id="rId10"/>
    <p:sldId id="658" r:id="rId11"/>
    <p:sldId id="663" r:id="rId12"/>
    <p:sldId id="667" r:id="rId13"/>
    <p:sldId id="660" r:id="rId14"/>
    <p:sldId id="666" r:id="rId15"/>
    <p:sldId id="662" r:id="rId16"/>
    <p:sldId id="643" r:id="rId17"/>
    <p:sldId id="659" r:id="rId18"/>
    <p:sldId id="664" r:id="rId19"/>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0FE990-E41E-087E-32EA-5E0BAA3DA011}" name="Wozniak, Nick" initials="NW" userId="S::nwozniak@anl.gov::d253afd8-7948-4988-b3a7-5240d8eb0248" providerId="AD"/>
  <p188:author id="{3D359195-F8C9-1CD9-ED81-2199750B7828}" name="Shemon, Emily R." initials="ES" userId="S::eshemon@anl.gov::db15cc15-f0d0-4f94-851f-87b2636864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brace" initials="k" lastIdx="7" clrIdx="0"/>
  <p:cmAuthor id="1" name="Fernandez, Ted [USA]" initials="FT[" lastIdx="1" clrIdx="1"/>
  <p:cmAuthor id="2" name="Penny.Mefford" initials="PLM" lastIdx="3" clrIdx="2"/>
  <p:cmAuthor id="3" name="johnsc" initials="csj" lastIdx="2" clrIdx="3"/>
  <p:cmAuthor id="4" name="Jenkins, Daniel (CONTR)" initials="J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0E1130"/>
    <a:srgbClr val="293340"/>
    <a:srgbClr val="213E9A"/>
    <a:srgbClr val="19204C"/>
    <a:srgbClr val="FEF5E8"/>
    <a:srgbClr val="595959"/>
    <a:srgbClr val="77933C"/>
    <a:srgbClr val="4F81BD"/>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E322B-E383-4536-97D8-BF108A9089EA}" v="1" dt="2025-05-28T20:36:27.885"/>
    <p1510:client id="{302FC10A-D3D8-4DFA-ADAD-F4CE0C93C8F7}" v="6" dt="2025-05-29T08:08:16.988"/>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56"/>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hameed, Ahmed Amin E." userId="S::aabdelhameed@anl.gov::c63966bf-e3e0-4c7e-ae94-7e3e8534fc79" providerId="AD" clId="Web-{1B346944-D693-404E-9314-6F8A4EEC7926}"/>
    <pc:docChg chg="modSld">
      <pc:chgData name="Abdelhameed, Ahmed Amin E." userId="S::aabdelhameed@anl.gov::c63966bf-e3e0-4c7e-ae94-7e3e8534fc79" providerId="AD" clId="Web-{1B346944-D693-404E-9314-6F8A4EEC7926}" dt="2025-05-14T20:46:46.014" v="17" actId="1076"/>
      <pc:docMkLst>
        <pc:docMk/>
      </pc:docMkLst>
      <pc:sldChg chg="addSp delSp modSp">
        <pc:chgData name="Abdelhameed, Ahmed Amin E." userId="S::aabdelhameed@anl.gov::c63966bf-e3e0-4c7e-ae94-7e3e8534fc79" providerId="AD" clId="Web-{1B346944-D693-404E-9314-6F8A4EEC7926}" dt="2025-05-14T20:46:46.014" v="17" actId="1076"/>
        <pc:sldMkLst>
          <pc:docMk/>
          <pc:sldMk cId="481277852" sldId="660"/>
        </pc:sldMkLst>
        <pc:picChg chg="add mod">
          <ac:chgData name="Abdelhameed, Ahmed Amin E." userId="S::aabdelhameed@anl.gov::c63966bf-e3e0-4c7e-ae94-7e3e8534fc79" providerId="AD" clId="Web-{1B346944-D693-404E-9314-6F8A4EEC7926}" dt="2025-05-14T20:46:33.046" v="15" actId="1076"/>
          <ac:picMkLst>
            <pc:docMk/>
            <pc:sldMk cId="481277852" sldId="660"/>
            <ac:picMk id="5" creationId="{D28B93EF-BB7E-E1E1-3F3F-EC3248282CEC}"/>
          </ac:picMkLst>
        </pc:picChg>
        <pc:picChg chg="add mod">
          <ac:chgData name="Abdelhameed, Ahmed Amin E." userId="S::aabdelhameed@anl.gov::c63966bf-e3e0-4c7e-ae94-7e3e8534fc79" providerId="AD" clId="Web-{1B346944-D693-404E-9314-6F8A4EEC7926}" dt="2025-05-14T20:46:46.014" v="17" actId="1076"/>
          <ac:picMkLst>
            <pc:docMk/>
            <pc:sldMk cId="481277852" sldId="660"/>
            <ac:picMk id="6" creationId="{172DD7DB-BAC5-F811-8C77-2E7A314EE0F5}"/>
          </ac:picMkLst>
        </pc:picChg>
      </pc:sldChg>
    </pc:docChg>
  </pc:docChgLst>
  <pc:docChgLst>
    <pc:chgData name="Shemon, Emily R." userId="db15cc15-f0d0-4f94-851f-87b263686430" providerId="ADAL" clId="{967A6996-82F5-4CB4-8CFD-64D87AA85F5E}"/>
    <pc:docChg chg="modSld">
      <pc:chgData name="Shemon, Emily R." userId="db15cc15-f0d0-4f94-851f-87b263686430" providerId="ADAL" clId="{967A6996-82F5-4CB4-8CFD-64D87AA85F5E}" dt="2025-05-20T19:38:49.561" v="137" actId="20577"/>
      <pc:docMkLst>
        <pc:docMk/>
      </pc:docMkLst>
      <pc:sldChg chg="modSp mod">
        <pc:chgData name="Shemon, Emily R." userId="db15cc15-f0d0-4f94-851f-87b263686430" providerId="ADAL" clId="{967A6996-82F5-4CB4-8CFD-64D87AA85F5E}" dt="2025-05-20T19:38:32.103" v="136" actId="6549"/>
        <pc:sldMkLst>
          <pc:docMk/>
          <pc:sldMk cId="481277852" sldId="660"/>
        </pc:sldMkLst>
        <pc:spChg chg="mod">
          <ac:chgData name="Shemon, Emily R." userId="db15cc15-f0d0-4f94-851f-87b263686430" providerId="ADAL" clId="{967A6996-82F5-4CB4-8CFD-64D87AA85F5E}" dt="2025-05-20T19:38:32.103" v="136" actId="6549"/>
          <ac:spMkLst>
            <pc:docMk/>
            <pc:sldMk cId="481277852" sldId="660"/>
            <ac:spMk id="3" creationId="{1E733B49-E5BE-233F-F825-E87A9D2A9388}"/>
          </ac:spMkLst>
        </pc:spChg>
      </pc:sldChg>
      <pc:sldChg chg="modSp mod">
        <pc:chgData name="Shemon, Emily R." userId="db15cc15-f0d0-4f94-851f-87b263686430" providerId="ADAL" clId="{967A6996-82F5-4CB4-8CFD-64D87AA85F5E}" dt="2025-05-20T19:38:49.561" v="137" actId="20577"/>
        <pc:sldMkLst>
          <pc:docMk/>
          <pc:sldMk cId="2716657452" sldId="666"/>
        </pc:sldMkLst>
        <pc:spChg chg="mod">
          <ac:chgData name="Shemon, Emily R." userId="db15cc15-f0d0-4f94-851f-87b263686430" providerId="ADAL" clId="{967A6996-82F5-4CB4-8CFD-64D87AA85F5E}" dt="2025-05-20T19:38:49.561" v="137" actId="20577"/>
          <ac:spMkLst>
            <pc:docMk/>
            <pc:sldMk cId="2716657452" sldId="666"/>
            <ac:spMk id="2" creationId="{18A09EDC-D512-BBFB-ADC6-7A67F16F7482}"/>
          </ac:spMkLst>
        </pc:spChg>
      </pc:sldChg>
      <pc:sldChg chg="modSp mod">
        <pc:chgData name="Shemon, Emily R." userId="db15cc15-f0d0-4f94-851f-87b263686430" providerId="ADAL" clId="{967A6996-82F5-4CB4-8CFD-64D87AA85F5E}" dt="2025-05-20T19:37:13.653" v="113" actId="20577"/>
        <pc:sldMkLst>
          <pc:docMk/>
          <pc:sldMk cId="2660079987" sldId="667"/>
        </pc:sldMkLst>
        <pc:spChg chg="mod">
          <ac:chgData name="Shemon, Emily R." userId="db15cc15-f0d0-4f94-851f-87b263686430" providerId="ADAL" clId="{967A6996-82F5-4CB4-8CFD-64D87AA85F5E}" dt="2025-05-20T19:37:13.653" v="113" actId="20577"/>
          <ac:spMkLst>
            <pc:docMk/>
            <pc:sldMk cId="2660079987" sldId="667"/>
            <ac:spMk id="3" creationId="{E9560CD5-DE5B-6B86-0792-FDF51EEC6F8E}"/>
          </ac:spMkLst>
        </pc:spChg>
      </pc:sldChg>
    </pc:docChg>
  </pc:docChgLst>
  <pc:docChgLst>
    <pc:chgData name="Yu, Yiqi" userId="S::yyu@anl.gov::043feed0-0fee-4947-bb7c-82f16f942565" providerId="AD" clId="Web-{FE9A2AD1-58AC-4108-8C03-9E1858179677}"/>
    <pc:docChg chg="modSld">
      <pc:chgData name="Yu, Yiqi" userId="S::yyu@anl.gov::043feed0-0fee-4947-bb7c-82f16f942565" providerId="AD" clId="Web-{FE9A2AD1-58AC-4108-8C03-9E1858179677}" dt="2025-05-14T15:42:08.075" v="454" actId="1076"/>
      <pc:docMkLst>
        <pc:docMk/>
      </pc:docMkLst>
      <pc:sldChg chg="modSp">
        <pc:chgData name="Yu, Yiqi" userId="S::yyu@anl.gov::043feed0-0fee-4947-bb7c-82f16f942565" providerId="AD" clId="Web-{FE9A2AD1-58AC-4108-8C03-9E1858179677}" dt="2025-05-14T15:42:08.075" v="454" actId="1076"/>
        <pc:sldMkLst>
          <pc:docMk/>
          <pc:sldMk cId="2660079987" sldId="667"/>
        </pc:sldMkLst>
        <pc:spChg chg="mod">
          <ac:chgData name="Yu, Yiqi" userId="S::yyu@anl.gov::043feed0-0fee-4947-bb7c-82f16f942565" providerId="AD" clId="Web-{FE9A2AD1-58AC-4108-8C03-9E1858179677}" dt="2025-05-14T15:42:08.075" v="454" actId="1076"/>
          <ac:spMkLst>
            <pc:docMk/>
            <pc:sldMk cId="2660079987" sldId="667"/>
            <ac:spMk id="3" creationId="{E9560CD5-DE5B-6B86-0792-FDF51EEC6F8E}"/>
          </ac:spMkLst>
        </pc:spChg>
      </pc:sldChg>
    </pc:docChg>
  </pc:docChgLst>
  <pc:docChgLst>
    <pc:chgData name="Yang, Gang" userId="318cd9a3-1c44-441d-b6ac-6a1ca9c65866" providerId="ADAL" clId="{E7AA6392-198F-654A-A0BB-DCA7561B147E}"/>
    <pc:docChg chg="modSld">
      <pc:chgData name="Yang, Gang" userId="318cd9a3-1c44-441d-b6ac-6a1ca9c65866" providerId="ADAL" clId="{E7AA6392-198F-654A-A0BB-DCA7561B147E}" dt="2025-05-14T18:51:14.420" v="34" actId="20577"/>
      <pc:docMkLst>
        <pc:docMk/>
      </pc:docMkLst>
      <pc:sldChg chg="modSp mod modCm">
        <pc:chgData name="Yang, Gang" userId="318cd9a3-1c44-441d-b6ac-6a1ca9c65866" providerId="ADAL" clId="{E7AA6392-198F-654A-A0BB-DCA7561B147E}" dt="2025-05-14T18:51:14.420" v="34" actId="20577"/>
        <pc:sldMkLst>
          <pc:docMk/>
          <pc:sldMk cId="2660079987" sldId="667"/>
        </pc:sldMkLst>
        <pc:spChg chg="mod">
          <ac:chgData name="Yang, Gang" userId="318cd9a3-1c44-441d-b6ac-6a1ca9c65866" providerId="ADAL" clId="{E7AA6392-198F-654A-A0BB-DCA7561B147E}" dt="2025-05-14T18:51:14.420" v="34" actId="20577"/>
          <ac:spMkLst>
            <pc:docMk/>
            <pc:sldMk cId="2660079987" sldId="667"/>
            <ac:spMk id="3" creationId="{E9560CD5-DE5B-6B86-0792-FDF51EEC6F8E}"/>
          </ac:spMkLst>
        </pc:spChg>
        <pc:extLst>
          <p:ext xmlns:p="http://schemas.openxmlformats.org/presentationml/2006/main" uri="{D6D511B9-2390-475A-947B-AFAB55BFBCF1}">
            <pc226:cmChg xmlns:pc226="http://schemas.microsoft.com/office/powerpoint/2022/06/main/command" chg="mod">
              <pc226:chgData name="Yang, Gang" userId="318cd9a3-1c44-441d-b6ac-6a1ca9c65866" providerId="ADAL" clId="{E7AA6392-198F-654A-A0BB-DCA7561B147E}" dt="2025-05-14T18:51:14.420" v="34" actId="20577"/>
              <pc2:cmMkLst xmlns:pc2="http://schemas.microsoft.com/office/powerpoint/2019/9/main/command">
                <pc:docMk/>
                <pc:sldMk cId="2660079987" sldId="667"/>
                <pc2:cmMk id="{A8BBAA9D-907F-4DAE-879D-785C0CB11C80}"/>
              </pc2:cmMkLst>
            </pc226:cmChg>
          </p:ext>
        </pc:extLst>
      </pc:sldChg>
    </pc:docChg>
  </pc:docChgLst>
  <pc:docChgLst>
    <pc:chgData name="Wozniak, Nick" userId="d253afd8-7948-4988-b3a7-5240d8eb0248" providerId="ADAL" clId="{1C9E322B-E383-4536-97D8-BF108A9089EA}"/>
    <pc:docChg chg="custSel modSld">
      <pc:chgData name="Wozniak, Nick" userId="d253afd8-7948-4988-b3a7-5240d8eb0248" providerId="ADAL" clId="{1C9E322B-E383-4536-97D8-BF108A9089EA}" dt="2025-05-28T20:39:08.025" v="92" actId="20577"/>
      <pc:docMkLst>
        <pc:docMk/>
      </pc:docMkLst>
      <pc:sldChg chg="modNotesTx">
        <pc:chgData name="Wozniak, Nick" userId="d253afd8-7948-4988-b3a7-5240d8eb0248" providerId="ADAL" clId="{1C9E322B-E383-4536-97D8-BF108A9089EA}" dt="2025-05-28T20:33:59.309" v="16" actId="20577"/>
        <pc:sldMkLst>
          <pc:docMk/>
          <pc:sldMk cId="3054206358" sldId="654"/>
        </pc:sldMkLst>
      </pc:sldChg>
      <pc:sldChg chg="modNotes modNotesTx">
        <pc:chgData name="Wozniak, Nick" userId="d253afd8-7948-4988-b3a7-5240d8eb0248" providerId="ADAL" clId="{1C9E322B-E383-4536-97D8-BF108A9089EA}" dt="2025-05-28T20:39:08.025" v="92" actId="20577"/>
        <pc:sldMkLst>
          <pc:docMk/>
          <pc:sldMk cId="1744501608" sldId="657"/>
        </pc:sldMkLst>
      </pc:sldChg>
      <pc:sldChg chg="addSp delSp modSp mod modNotesTx">
        <pc:chgData name="Wozniak, Nick" userId="d253afd8-7948-4988-b3a7-5240d8eb0248" providerId="ADAL" clId="{1C9E322B-E383-4536-97D8-BF108A9089EA}" dt="2025-05-28T20:38:09.253" v="29" actId="20577"/>
        <pc:sldMkLst>
          <pc:docMk/>
          <pc:sldMk cId="1347455062" sldId="663"/>
        </pc:sldMkLst>
        <pc:spChg chg="add mod">
          <ac:chgData name="Wozniak, Nick" userId="d253afd8-7948-4988-b3a7-5240d8eb0248" providerId="ADAL" clId="{1C9E322B-E383-4536-97D8-BF108A9089EA}" dt="2025-05-28T20:36:47.428" v="28" actId="20577"/>
          <ac:spMkLst>
            <pc:docMk/>
            <pc:sldMk cId="1347455062" sldId="663"/>
            <ac:spMk id="9" creationId="{8B5803AF-AE11-E35A-6286-41F25323393E}"/>
          </ac:spMkLst>
        </pc:spChg>
        <pc:spChg chg="del">
          <ac:chgData name="Wozniak, Nick" userId="d253afd8-7948-4988-b3a7-5240d8eb0248" providerId="ADAL" clId="{1C9E322B-E383-4536-97D8-BF108A9089EA}" dt="2025-05-28T20:36:39.913" v="25" actId="478"/>
          <ac:spMkLst>
            <pc:docMk/>
            <pc:sldMk cId="1347455062" sldId="663"/>
            <ac:spMk id="12" creationId="{6C923F84-2D25-0BC1-0CB8-CB9ECB7621AB}"/>
          </ac:spMkLst>
        </pc:spChg>
        <pc:spChg chg="del">
          <ac:chgData name="Wozniak, Nick" userId="d253afd8-7948-4988-b3a7-5240d8eb0248" providerId="ADAL" clId="{1C9E322B-E383-4536-97D8-BF108A9089EA}" dt="2025-05-28T20:36:36.790" v="24" actId="478"/>
          <ac:spMkLst>
            <pc:docMk/>
            <pc:sldMk cId="1347455062" sldId="663"/>
            <ac:spMk id="33" creationId="{E8769D54-A67F-183A-3206-D00FFEA1D197}"/>
          </ac:spMkLst>
        </pc:spChg>
        <pc:picChg chg="add mod">
          <ac:chgData name="Wozniak, Nick" userId="d253afd8-7948-4988-b3a7-5240d8eb0248" providerId="ADAL" clId="{1C9E322B-E383-4536-97D8-BF108A9089EA}" dt="2025-05-28T20:36:27.885" v="20"/>
          <ac:picMkLst>
            <pc:docMk/>
            <pc:sldMk cId="1347455062" sldId="663"/>
            <ac:picMk id="3" creationId="{2939C4CE-A452-EA31-F839-81CDFB7F90CD}"/>
          </ac:picMkLst>
        </pc:picChg>
        <pc:picChg chg="del">
          <ac:chgData name="Wozniak, Nick" userId="d253afd8-7948-4988-b3a7-5240d8eb0248" providerId="ADAL" clId="{1C9E322B-E383-4536-97D8-BF108A9089EA}" dt="2025-05-28T20:36:31.345" v="22" actId="478"/>
          <ac:picMkLst>
            <pc:docMk/>
            <pc:sldMk cId="1347455062" sldId="663"/>
            <ac:picMk id="8" creationId="{AC2FD445-8D27-1EF8-E423-C3575ED29673}"/>
          </ac:picMkLst>
        </pc:picChg>
        <pc:picChg chg="del">
          <ac:chgData name="Wozniak, Nick" userId="d253afd8-7948-4988-b3a7-5240d8eb0248" providerId="ADAL" clId="{1C9E322B-E383-4536-97D8-BF108A9089EA}" dt="2025-05-28T20:36:32.033" v="23" actId="478"/>
          <ac:picMkLst>
            <pc:docMk/>
            <pc:sldMk cId="1347455062" sldId="663"/>
            <ac:picMk id="10" creationId="{FB5F45C5-962D-405A-D02B-A60011B4D0B1}"/>
          </ac:picMkLst>
        </pc:picChg>
      </pc:sldChg>
    </pc:docChg>
  </pc:docChgLst>
  <pc:docChgLst>
    <pc:chgData name="Wozniak, Nick" userId="d253afd8-7948-4988-b3a7-5240d8eb0248" providerId="ADAL" clId="{FE763340-310D-40D6-9916-3E1ED71E9822}"/>
    <pc:docChg chg="undo redo custSel addSld delSld modSld sldOrd">
      <pc:chgData name="Wozniak, Nick" userId="d253afd8-7948-4988-b3a7-5240d8eb0248" providerId="ADAL" clId="{FE763340-310D-40D6-9916-3E1ED71E9822}" dt="2025-05-15T15:42:01.670" v="5292" actId="20577"/>
      <pc:docMkLst>
        <pc:docMk/>
      </pc:docMkLst>
      <pc:sldChg chg="addSp modSp mod modNotesTx">
        <pc:chgData name="Wozniak, Nick" userId="d253afd8-7948-4988-b3a7-5240d8eb0248" providerId="ADAL" clId="{FE763340-310D-40D6-9916-3E1ED71E9822}" dt="2025-05-14T16:50:46.053" v="5090" actId="20577"/>
        <pc:sldMkLst>
          <pc:docMk/>
          <pc:sldMk cId="4108379547" sldId="645"/>
        </pc:sldMkLst>
        <pc:spChg chg="add mod">
          <ac:chgData name="Wozniak, Nick" userId="d253afd8-7948-4988-b3a7-5240d8eb0248" providerId="ADAL" clId="{FE763340-310D-40D6-9916-3E1ED71E9822}" dt="2025-05-13T16:12:13.567" v="2103" actId="20577"/>
          <ac:spMkLst>
            <pc:docMk/>
            <pc:sldMk cId="4108379547" sldId="645"/>
            <ac:spMk id="4" creationId="{ECE8817F-63EE-EAD8-FC65-BD782A81BEE6}"/>
          </ac:spMkLst>
        </pc:spChg>
        <pc:spChg chg="add mod">
          <ac:chgData name="Wozniak, Nick" userId="d253afd8-7948-4988-b3a7-5240d8eb0248" providerId="ADAL" clId="{FE763340-310D-40D6-9916-3E1ED71E9822}" dt="2025-05-13T16:14:24.568" v="2250" actId="14100"/>
          <ac:spMkLst>
            <pc:docMk/>
            <pc:sldMk cId="4108379547" sldId="645"/>
            <ac:spMk id="5" creationId="{F3AFF2F9-1662-67B8-13A2-80084FE67816}"/>
          </ac:spMkLst>
        </pc:spChg>
        <pc:spChg chg="mod">
          <ac:chgData name="Wozniak, Nick" userId="d253afd8-7948-4988-b3a7-5240d8eb0248" providerId="ADAL" clId="{FE763340-310D-40D6-9916-3E1ED71E9822}" dt="2025-05-14T15:12:20.384" v="4015" actId="1036"/>
          <ac:spMkLst>
            <pc:docMk/>
            <pc:sldMk cId="4108379547" sldId="645"/>
            <ac:spMk id="8" creationId="{A3249201-5EE1-46FD-957D-871B9D960222}"/>
          </ac:spMkLst>
        </pc:spChg>
        <pc:spChg chg="mod">
          <ac:chgData name="Wozniak, Nick" userId="d253afd8-7948-4988-b3a7-5240d8eb0248" providerId="ADAL" clId="{FE763340-310D-40D6-9916-3E1ED71E9822}" dt="2025-05-14T15:12:20.384" v="4015" actId="1036"/>
          <ac:spMkLst>
            <pc:docMk/>
            <pc:sldMk cId="4108379547" sldId="645"/>
            <ac:spMk id="9" creationId="{7489AE4C-06A0-8F24-AAA3-8A36BE5CB89B}"/>
          </ac:spMkLst>
        </pc:spChg>
        <pc:spChg chg="mod">
          <ac:chgData name="Wozniak, Nick" userId="d253afd8-7948-4988-b3a7-5240d8eb0248" providerId="ADAL" clId="{FE763340-310D-40D6-9916-3E1ED71E9822}" dt="2025-05-14T15:12:20.384" v="4015" actId="1036"/>
          <ac:spMkLst>
            <pc:docMk/>
            <pc:sldMk cId="4108379547" sldId="645"/>
            <ac:spMk id="10" creationId="{5533A8F1-6EA5-DB7E-33EC-6342DBEC9A04}"/>
          </ac:spMkLst>
        </pc:spChg>
        <pc:spChg chg="mod">
          <ac:chgData name="Wozniak, Nick" userId="d253afd8-7948-4988-b3a7-5240d8eb0248" providerId="ADAL" clId="{FE763340-310D-40D6-9916-3E1ED71E9822}" dt="2025-05-14T16:50:46.053" v="5090" actId="20577"/>
          <ac:spMkLst>
            <pc:docMk/>
            <pc:sldMk cId="4108379547" sldId="645"/>
            <ac:spMk id="15" creationId="{75E8CAC5-C273-62BD-B303-42C7762A799E}"/>
          </ac:spMkLst>
        </pc:spChg>
        <pc:spChg chg="add mod">
          <ac:chgData name="Wozniak, Nick" userId="d253afd8-7948-4988-b3a7-5240d8eb0248" providerId="ADAL" clId="{FE763340-310D-40D6-9916-3E1ED71E9822}" dt="2025-05-13T16:12:55.426" v="2117" actId="20577"/>
          <ac:spMkLst>
            <pc:docMk/>
            <pc:sldMk cId="4108379547" sldId="645"/>
            <ac:spMk id="21" creationId="{2F9085FD-D504-E1E9-6EB7-01042DA1DD06}"/>
          </ac:spMkLst>
        </pc:spChg>
        <pc:spChg chg="mod">
          <ac:chgData name="Wozniak, Nick" userId="d253afd8-7948-4988-b3a7-5240d8eb0248" providerId="ADAL" clId="{FE763340-310D-40D6-9916-3E1ED71E9822}" dt="2025-05-13T16:11:49.806" v="2094" actId="20577"/>
          <ac:spMkLst>
            <pc:docMk/>
            <pc:sldMk cId="4108379547" sldId="645"/>
            <ac:spMk id="25" creationId="{5D90C1B0-BF94-9718-4FAA-8BDF272C641F}"/>
          </ac:spMkLst>
        </pc:spChg>
        <pc:picChg chg="mod">
          <ac:chgData name="Wozniak, Nick" userId="d253afd8-7948-4988-b3a7-5240d8eb0248" providerId="ADAL" clId="{FE763340-310D-40D6-9916-3E1ED71E9822}" dt="2025-05-14T15:12:20.384" v="4015" actId="1036"/>
          <ac:picMkLst>
            <pc:docMk/>
            <pc:sldMk cId="4108379547" sldId="645"/>
            <ac:picMk id="6" creationId="{BE939F31-1BA6-ABC7-62C3-387C2353D17D}"/>
          </ac:picMkLst>
        </pc:picChg>
        <pc:picChg chg="mod">
          <ac:chgData name="Wozniak, Nick" userId="d253afd8-7948-4988-b3a7-5240d8eb0248" providerId="ADAL" clId="{FE763340-310D-40D6-9916-3E1ED71E9822}" dt="2025-05-14T15:12:20.384" v="4015" actId="1036"/>
          <ac:picMkLst>
            <pc:docMk/>
            <pc:sldMk cId="4108379547" sldId="645"/>
            <ac:picMk id="7" creationId="{5A41DC40-0874-0DBD-FE93-A9B54C653835}"/>
          </ac:picMkLst>
        </pc:picChg>
        <pc:picChg chg="mod modCrop">
          <ac:chgData name="Wozniak, Nick" userId="d253afd8-7948-4988-b3a7-5240d8eb0248" providerId="ADAL" clId="{FE763340-310D-40D6-9916-3E1ED71E9822}" dt="2025-05-14T15:11:47.073" v="4006" actId="732"/>
          <ac:picMkLst>
            <pc:docMk/>
            <pc:sldMk cId="4108379547" sldId="645"/>
            <ac:picMk id="17" creationId="{D34022C4-EE49-9598-DE80-FD2730ED0B1A}"/>
          </ac:picMkLst>
        </pc:picChg>
        <pc:cxnChg chg="mod">
          <ac:chgData name="Wozniak, Nick" userId="d253afd8-7948-4988-b3a7-5240d8eb0248" providerId="ADAL" clId="{FE763340-310D-40D6-9916-3E1ED71E9822}" dt="2025-05-14T15:12:20.384" v="4015" actId="1036"/>
          <ac:cxnSpMkLst>
            <pc:docMk/>
            <pc:sldMk cId="4108379547" sldId="645"/>
            <ac:cxnSpMk id="12" creationId="{607570EB-05DA-B5CC-5AD1-6833724CD170}"/>
          </ac:cxnSpMkLst>
        </pc:cxnChg>
        <pc:cxnChg chg="mod">
          <ac:chgData name="Wozniak, Nick" userId="d253afd8-7948-4988-b3a7-5240d8eb0248" providerId="ADAL" clId="{FE763340-310D-40D6-9916-3E1ED71E9822}" dt="2025-05-13T16:07:34.082" v="1960" actId="1035"/>
          <ac:cxnSpMkLst>
            <pc:docMk/>
            <pc:sldMk cId="4108379547" sldId="645"/>
            <ac:cxnSpMk id="19" creationId="{F4201CFB-DA9B-C173-527B-8A14643F7613}"/>
          </ac:cxnSpMkLst>
        </pc:cxnChg>
        <pc:cxnChg chg="mod">
          <ac:chgData name="Wozniak, Nick" userId="d253afd8-7948-4988-b3a7-5240d8eb0248" providerId="ADAL" clId="{FE763340-310D-40D6-9916-3E1ED71E9822}" dt="2025-05-13T16:07:34.082" v="1960" actId="1035"/>
          <ac:cxnSpMkLst>
            <pc:docMk/>
            <pc:sldMk cId="4108379547" sldId="645"/>
            <ac:cxnSpMk id="20" creationId="{350B62ED-661C-47FF-35D5-4975330CB03F}"/>
          </ac:cxnSpMkLst>
        </pc:cxnChg>
        <pc:cxnChg chg="mod">
          <ac:chgData name="Wozniak, Nick" userId="d253afd8-7948-4988-b3a7-5240d8eb0248" providerId="ADAL" clId="{FE763340-310D-40D6-9916-3E1ED71E9822}" dt="2025-05-13T16:07:34.082" v="1960" actId="1035"/>
          <ac:cxnSpMkLst>
            <pc:docMk/>
            <pc:sldMk cId="4108379547" sldId="645"/>
            <ac:cxnSpMk id="22" creationId="{C5F1728B-3708-EDBA-0E91-0261D308440D}"/>
          </ac:cxnSpMkLst>
        </pc:cxnChg>
        <pc:cxnChg chg="mod">
          <ac:chgData name="Wozniak, Nick" userId="d253afd8-7948-4988-b3a7-5240d8eb0248" providerId="ADAL" clId="{FE763340-310D-40D6-9916-3E1ED71E9822}" dt="2025-05-13T16:07:34.082" v="1960" actId="1035"/>
          <ac:cxnSpMkLst>
            <pc:docMk/>
            <pc:sldMk cId="4108379547" sldId="645"/>
            <ac:cxnSpMk id="23" creationId="{8B17AA18-AB72-CE3A-25A7-0401F75437DF}"/>
          </ac:cxnSpMkLst>
        </pc:cxnChg>
        <pc:cxnChg chg="mod">
          <ac:chgData name="Wozniak, Nick" userId="d253afd8-7948-4988-b3a7-5240d8eb0248" providerId="ADAL" clId="{FE763340-310D-40D6-9916-3E1ED71E9822}" dt="2025-05-13T16:07:34.082" v="1960" actId="1035"/>
          <ac:cxnSpMkLst>
            <pc:docMk/>
            <pc:sldMk cId="4108379547" sldId="645"/>
            <ac:cxnSpMk id="24" creationId="{B48DD815-43DA-BFDA-EFE4-F13E1D18AF98}"/>
          </ac:cxnSpMkLst>
        </pc:cxnChg>
      </pc:sldChg>
      <pc:sldChg chg="modSp del mod">
        <pc:chgData name="Wozniak, Nick" userId="d253afd8-7948-4988-b3a7-5240d8eb0248" providerId="ADAL" clId="{FE763340-310D-40D6-9916-3E1ED71E9822}" dt="2025-05-13T14:50:24.365" v="740" actId="2696"/>
        <pc:sldMkLst>
          <pc:docMk/>
          <pc:sldMk cId="1475674522" sldId="648"/>
        </pc:sldMkLst>
      </pc:sldChg>
      <pc:sldChg chg="ord">
        <pc:chgData name="Wozniak, Nick" userId="d253afd8-7948-4988-b3a7-5240d8eb0248" providerId="ADAL" clId="{FE763340-310D-40D6-9916-3E1ED71E9822}" dt="2025-05-13T15:59:04.636" v="1272"/>
        <pc:sldMkLst>
          <pc:docMk/>
          <pc:sldMk cId="1051219908" sldId="652"/>
        </pc:sldMkLst>
      </pc:sldChg>
      <pc:sldChg chg="del">
        <pc:chgData name="Wozniak, Nick" userId="d253afd8-7948-4988-b3a7-5240d8eb0248" providerId="ADAL" clId="{FE763340-310D-40D6-9916-3E1ED71E9822}" dt="2025-05-13T15:58:43.808" v="1270" actId="47"/>
        <pc:sldMkLst>
          <pc:docMk/>
          <pc:sldMk cId="1701969668" sldId="653"/>
        </pc:sldMkLst>
      </pc:sldChg>
      <pc:sldChg chg="addSp delSp modSp mod">
        <pc:chgData name="Wozniak, Nick" userId="d253afd8-7948-4988-b3a7-5240d8eb0248" providerId="ADAL" clId="{FE763340-310D-40D6-9916-3E1ED71E9822}" dt="2025-05-13T15:36:21.640" v="933" actId="20577"/>
        <pc:sldMkLst>
          <pc:docMk/>
          <pc:sldMk cId="3054206358" sldId="654"/>
        </pc:sldMkLst>
        <pc:spChg chg="mod">
          <ac:chgData name="Wozniak, Nick" userId="d253afd8-7948-4988-b3a7-5240d8eb0248" providerId="ADAL" clId="{FE763340-310D-40D6-9916-3E1ED71E9822}" dt="2025-05-13T15:36:21.640" v="933" actId="20577"/>
          <ac:spMkLst>
            <pc:docMk/>
            <pc:sldMk cId="3054206358" sldId="654"/>
            <ac:spMk id="3" creationId="{9D72CEBB-A178-F794-FBAB-21671E8738AC}"/>
          </ac:spMkLst>
        </pc:spChg>
        <pc:spChg chg="add mod">
          <ac:chgData name="Wozniak, Nick" userId="d253afd8-7948-4988-b3a7-5240d8eb0248" providerId="ADAL" clId="{FE763340-310D-40D6-9916-3E1ED71E9822}" dt="2025-05-13T14:29:47.393" v="148" actId="20577"/>
          <ac:spMkLst>
            <pc:docMk/>
            <pc:sldMk cId="3054206358" sldId="654"/>
            <ac:spMk id="6" creationId="{C2D2E00A-5112-FAC8-6AE2-BE3823EA01C1}"/>
          </ac:spMkLst>
        </pc:spChg>
        <pc:spChg chg="mod">
          <ac:chgData name="Wozniak, Nick" userId="d253afd8-7948-4988-b3a7-5240d8eb0248" providerId="ADAL" clId="{FE763340-310D-40D6-9916-3E1ED71E9822}" dt="2025-05-12T20:08:35.878" v="1" actId="1076"/>
          <ac:spMkLst>
            <pc:docMk/>
            <pc:sldMk cId="3054206358" sldId="654"/>
            <ac:spMk id="10" creationId="{D8ABB15A-91B6-32C4-0709-BF2F4007E74E}"/>
          </ac:spMkLst>
        </pc:spChg>
        <pc:picChg chg="mod ord">
          <ac:chgData name="Wozniak, Nick" userId="d253afd8-7948-4988-b3a7-5240d8eb0248" providerId="ADAL" clId="{FE763340-310D-40D6-9916-3E1ED71E9822}" dt="2025-05-12T22:35:34.586" v="142" actId="1076"/>
          <ac:picMkLst>
            <pc:docMk/>
            <pc:sldMk cId="3054206358" sldId="654"/>
            <ac:picMk id="4" creationId="{51E8D4FB-9A30-507A-3092-A3D2360037F5}"/>
          </ac:picMkLst>
        </pc:picChg>
      </pc:sldChg>
      <pc:sldChg chg="addSp modSp mod modNotesTx">
        <pc:chgData name="Wozniak, Nick" userId="d253afd8-7948-4988-b3a7-5240d8eb0248" providerId="ADAL" clId="{FE763340-310D-40D6-9916-3E1ED71E9822}" dt="2025-05-15T15:42:01.670" v="5292" actId="20577"/>
        <pc:sldMkLst>
          <pc:docMk/>
          <pc:sldMk cId="1744501608" sldId="657"/>
        </pc:sldMkLst>
        <pc:spChg chg="mod">
          <ac:chgData name="Wozniak, Nick" userId="d253afd8-7948-4988-b3a7-5240d8eb0248" providerId="ADAL" clId="{FE763340-310D-40D6-9916-3E1ED71E9822}" dt="2025-05-14T20:52:55.978" v="5211" actId="20577"/>
          <ac:spMkLst>
            <pc:docMk/>
            <pc:sldMk cId="1744501608" sldId="657"/>
            <ac:spMk id="3" creationId="{7D42D43E-3F92-DEB4-E18F-C1BD553A7579}"/>
          </ac:spMkLst>
        </pc:spChg>
        <pc:spChg chg="add mod">
          <ac:chgData name="Wozniak, Nick" userId="d253afd8-7948-4988-b3a7-5240d8eb0248" providerId="ADAL" clId="{FE763340-310D-40D6-9916-3E1ED71E9822}" dt="2025-05-13T15:52:21.718" v="1004" actId="20577"/>
          <ac:spMkLst>
            <pc:docMk/>
            <pc:sldMk cId="1744501608" sldId="657"/>
            <ac:spMk id="4" creationId="{120AC12D-4F69-662A-3888-57054F87BDEA}"/>
          </ac:spMkLst>
        </pc:spChg>
        <pc:spChg chg="add mod ord">
          <ac:chgData name="Wozniak, Nick" userId="d253afd8-7948-4988-b3a7-5240d8eb0248" providerId="ADAL" clId="{FE763340-310D-40D6-9916-3E1ED71E9822}" dt="2025-05-13T15:54:15.479" v="1045" actId="14100"/>
          <ac:spMkLst>
            <pc:docMk/>
            <pc:sldMk cId="1744501608" sldId="657"/>
            <ac:spMk id="5" creationId="{A47B936A-9DBD-EFAE-0AEE-C57DD322598A}"/>
          </ac:spMkLst>
        </pc:spChg>
        <pc:spChg chg="add mod">
          <ac:chgData name="Wozniak, Nick" userId="d253afd8-7948-4988-b3a7-5240d8eb0248" providerId="ADAL" clId="{FE763340-310D-40D6-9916-3E1ED71E9822}" dt="2025-05-14T16:07:44.771" v="4057" actId="5793"/>
          <ac:spMkLst>
            <pc:docMk/>
            <pc:sldMk cId="1744501608" sldId="657"/>
            <ac:spMk id="18" creationId="{BA3E6F6D-7724-0B25-2224-9B8628B5579B}"/>
          </ac:spMkLst>
        </pc:spChg>
        <pc:picChg chg="add mod ord modCrop">
          <ac:chgData name="Wozniak, Nick" userId="d253afd8-7948-4988-b3a7-5240d8eb0248" providerId="ADAL" clId="{FE763340-310D-40D6-9916-3E1ED71E9822}" dt="2025-05-14T15:05:54.027" v="3720" actId="732"/>
          <ac:picMkLst>
            <pc:docMk/>
            <pc:sldMk cId="1744501608" sldId="657"/>
            <ac:picMk id="7" creationId="{83331CBB-2615-DB8D-04B8-58CAE1796BA9}"/>
          </ac:picMkLst>
        </pc:picChg>
      </pc:sldChg>
      <pc:sldChg chg="addSp delSp modSp mod modNotesTx">
        <pc:chgData name="Wozniak, Nick" userId="d253afd8-7948-4988-b3a7-5240d8eb0248" providerId="ADAL" clId="{FE763340-310D-40D6-9916-3E1ED71E9822}" dt="2025-05-13T19:15:01.322" v="3665" actId="1076"/>
        <pc:sldMkLst>
          <pc:docMk/>
          <pc:sldMk cId="2375855803" sldId="658"/>
        </pc:sldMkLst>
        <pc:spChg chg="mod">
          <ac:chgData name="Wozniak, Nick" userId="d253afd8-7948-4988-b3a7-5240d8eb0248" providerId="ADAL" clId="{FE763340-310D-40D6-9916-3E1ED71E9822}" dt="2025-05-13T16:28:33.385" v="3226" actId="14100"/>
          <ac:spMkLst>
            <pc:docMk/>
            <pc:sldMk cId="2375855803" sldId="658"/>
            <ac:spMk id="2" creationId="{4A9AC315-8320-CEAB-D80F-EF3C6BB2A3C5}"/>
          </ac:spMkLst>
        </pc:spChg>
        <pc:spChg chg="mod">
          <ac:chgData name="Wozniak, Nick" userId="d253afd8-7948-4988-b3a7-5240d8eb0248" providerId="ADAL" clId="{FE763340-310D-40D6-9916-3E1ED71E9822}" dt="2025-05-13T18:55:44.468" v="3534" actId="14100"/>
          <ac:spMkLst>
            <pc:docMk/>
            <pc:sldMk cId="2375855803" sldId="658"/>
            <ac:spMk id="3" creationId="{77C0B27B-0959-9533-18D5-1EBDFB8D6A15}"/>
          </ac:spMkLst>
        </pc:spChg>
        <pc:spChg chg="mod">
          <ac:chgData name="Wozniak, Nick" userId="d253afd8-7948-4988-b3a7-5240d8eb0248" providerId="ADAL" clId="{FE763340-310D-40D6-9916-3E1ED71E9822}" dt="2025-05-13T16:26:38.942" v="3100" actId="1036"/>
          <ac:spMkLst>
            <pc:docMk/>
            <pc:sldMk cId="2375855803" sldId="658"/>
            <ac:spMk id="5" creationId="{1EF8D080-697E-1BCE-3554-2D4B7090FA2B}"/>
          </ac:spMkLst>
        </pc:spChg>
        <pc:spChg chg="add mod">
          <ac:chgData name="Wozniak, Nick" userId="d253afd8-7948-4988-b3a7-5240d8eb0248" providerId="ADAL" clId="{FE763340-310D-40D6-9916-3E1ED71E9822}" dt="2025-05-13T18:56:44.825" v="3540" actId="20577"/>
          <ac:spMkLst>
            <pc:docMk/>
            <pc:sldMk cId="2375855803" sldId="658"/>
            <ac:spMk id="6" creationId="{1A12A6AD-4FA3-CB8A-FC03-A504716BE3B1}"/>
          </ac:spMkLst>
        </pc:spChg>
        <pc:spChg chg="add mod">
          <ac:chgData name="Wozniak, Nick" userId="d253afd8-7948-4988-b3a7-5240d8eb0248" providerId="ADAL" clId="{FE763340-310D-40D6-9916-3E1ED71E9822}" dt="2025-05-13T19:14:23.531" v="3657" actId="1076"/>
          <ac:spMkLst>
            <pc:docMk/>
            <pc:sldMk cId="2375855803" sldId="658"/>
            <ac:spMk id="7" creationId="{6DE73F4D-648D-E27D-29C8-A2485443ABB4}"/>
          </ac:spMkLst>
        </pc:spChg>
        <pc:spChg chg="add mod">
          <ac:chgData name="Wozniak, Nick" userId="d253afd8-7948-4988-b3a7-5240d8eb0248" providerId="ADAL" clId="{FE763340-310D-40D6-9916-3E1ED71E9822}" dt="2025-05-13T19:14:30.224" v="3658" actId="1076"/>
          <ac:spMkLst>
            <pc:docMk/>
            <pc:sldMk cId="2375855803" sldId="658"/>
            <ac:spMk id="8" creationId="{6D3E9EA6-28BE-2EE1-F76D-8D45BE40CFCB}"/>
          </ac:spMkLst>
        </pc:spChg>
        <pc:spChg chg="add mod">
          <ac:chgData name="Wozniak, Nick" userId="d253afd8-7948-4988-b3a7-5240d8eb0248" providerId="ADAL" clId="{FE763340-310D-40D6-9916-3E1ED71E9822}" dt="2025-05-13T19:14:33.535" v="3659" actId="1076"/>
          <ac:spMkLst>
            <pc:docMk/>
            <pc:sldMk cId="2375855803" sldId="658"/>
            <ac:spMk id="9" creationId="{CDDAE06A-2771-04FD-F4FA-0C402EBB7297}"/>
          </ac:spMkLst>
        </pc:spChg>
        <pc:spChg chg="add mod">
          <ac:chgData name="Wozniak, Nick" userId="d253afd8-7948-4988-b3a7-5240d8eb0248" providerId="ADAL" clId="{FE763340-310D-40D6-9916-3E1ED71E9822}" dt="2025-05-13T19:14:39.344" v="3660" actId="1076"/>
          <ac:spMkLst>
            <pc:docMk/>
            <pc:sldMk cId="2375855803" sldId="658"/>
            <ac:spMk id="10" creationId="{4ECAF7B0-622B-258B-A19D-E24069BF7A81}"/>
          </ac:spMkLst>
        </pc:spChg>
        <pc:spChg chg="mod">
          <ac:chgData name="Wozniak, Nick" userId="d253afd8-7948-4988-b3a7-5240d8eb0248" providerId="ADAL" clId="{FE763340-310D-40D6-9916-3E1ED71E9822}" dt="2025-05-13T16:26:38.942" v="3100" actId="1036"/>
          <ac:spMkLst>
            <pc:docMk/>
            <pc:sldMk cId="2375855803" sldId="658"/>
            <ac:spMk id="11" creationId="{C6994470-9D44-CEFF-1667-D0C6D6D4C2A4}"/>
          </ac:spMkLst>
        </pc:spChg>
        <pc:spChg chg="add mod">
          <ac:chgData name="Wozniak, Nick" userId="d253afd8-7948-4988-b3a7-5240d8eb0248" providerId="ADAL" clId="{FE763340-310D-40D6-9916-3E1ED71E9822}" dt="2025-05-13T19:15:01.322" v="3665" actId="1076"/>
          <ac:spMkLst>
            <pc:docMk/>
            <pc:sldMk cId="2375855803" sldId="658"/>
            <ac:spMk id="12" creationId="{EFBF82E3-B0B0-457A-4D78-67D577A181F4}"/>
          </ac:spMkLst>
        </pc:spChg>
        <pc:spChg chg="mod">
          <ac:chgData name="Wozniak, Nick" userId="d253afd8-7948-4988-b3a7-5240d8eb0248" providerId="ADAL" clId="{FE763340-310D-40D6-9916-3E1ED71E9822}" dt="2025-05-13T16:26:38.942" v="3100" actId="1036"/>
          <ac:spMkLst>
            <pc:docMk/>
            <pc:sldMk cId="2375855803" sldId="658"/>
            <ac:spMk id="14" creationId="{1A8C4C10-160C-8369-3C03-CE17F2147859}"/>
          </ac:spMkLst>
        </pc:spChg>
        <pc:spChg chg="mod">
          <ac:chgData name="Wozniak, Nick" userId="d253afd8-7948-4988-b3a7-5240d8eb0248" providerId="ADAL" clId="{FE763340-310D-40D6-9916-3E1ED71E9822}" dt="2025-05-13T16:26:38.942" v="3100" actId="1036"/>
          <ac:spMkLst>
            <pc:docMk/>
            <pc:sldMk cId="2375855803" sldId="658"/>
            <ac:spMk id="16" creationId="{F6B1BD51-DAA6-1442-89BB-19C06FBC7D13}"/>
          </ac:spMkLst>
        </pc:spChg>
        <pc:spChg chg="mod">
          <ac:chgData name="Wozniak, Nick" userId="d253afd8-7948-4988-b3a7-5240d8eb0248" providerId="ADAL" clId="{FE763340-310D-40D6-9916-3E1ED71E9822}" dt="2025-05-13T16:26:38.942" v="3100" actId="1036"/>
          <ac:spMkLst>
            <pc:docMk/>
            <pc:sldMk cId="2375855803" sldId="658"/>
            <ac:spMk id="17" creationId="{3656BB58-7D38-A543-5D3A-7BF2DBD00136}"/>
          </ac:spMkLst>
        </pc:spChg>
        <pc:spChg chg="mod">
          <ac:chgData name="Wozniak, Nick" userId="d253afd8-7948-4988-b3a7-5240d8eb0248" providerId="ADAL" clId="{FE763340-310D-40D6-9916-3E1ED71E9822}" dt="2025-05-13T18:52:30.353" v="3489" actId="1076"/>
          <ac:spMkLst>
            <pc:docMk/>
            <pc:sldMk cId="2375855803" sldId="658"/>
            <ac:spMk id="18" creationId="{68CBF777-CB9F-B7ED-7477-3894670D123D}"/>
          </ac:spMkLst>
        </pc:spChg>
        <pc:spChg chg="mod">
          <ac:chgData name="Wozniak, Nick" userId="d253afd8-7948-4988-b3a7-5240d8eb0248" providerId="ADAL" clId="{FE763340-310D-40D6-9916-3E1ED71E9822}" dt="2025-05-13T16:26:38.942" v="3100" actId="1036"/>
          <ac:spMkLst>
            <pc:docMk/>
            <pc:sldMk cId="2375855803" sldId="658"/>
            <ac:spMk id="22" creationId="{D311288B-D745-EF01-4F2D-9B7CECEBC382}"/>
          </ac:spMkLst>
        </pc:spChg>
        <pc:spChg chg="mod">
          <ac:chgData name="Wozniak, Nick" userId="d253afd8-7948-4988-b3a7-5240d8eb0248" providerId="ADAL" clId="{FE763340-310D-40D6-9916-3E1ED71E9822}" dt="2025-05-13T16:26:38.942" v="3100" actId="1036"/>
          <ac:spMkLst>
            <pc:docMk/>
            <pc:sldMk cId="2375855803" sldId="658"/>
            <ac:spMk id="23" creationId="{FD8488EE-857E-2CA4-CDB9-18A712864D5B}"/>
          </ac:spMkLst>
        </pc:spChg>
        <pc:spChg chg="mod">
          <ac:chgData name="Wozniak, Nick" userId="d253afd8-7948-4988-b3a7-5240d8eb0248" providerId="ADAL" clId="{FE763340-310D-40D6-9916-3E1ED71E9822}" dt="2025-05-13T16:26:38.942" v="3100" actId="1036"/>
          <ac:spMkLst>
            <pc:docMk/>
            <pc:sldMk cId="2375855803" sldId="658"/>
            <ac:spMk id="24" creationId="{9FA7B6AB-B53B-B771-48BD-BD6B4E3AC7E9}"/>
          </ac:spMkLst>
        </pc:spChg>
        <pc:spChg chg="add mod">
          <ac:chgData name="Wozniak, Nick" userId="d253afd8-7948-4988-b3a7-5240d8eb0248" providerId="ADAL" clId="{FE763340-310D-40D6-9916-3E1ED71E9822}" dt="2025-05-13T19:14:50.572" v="3663" actId="1076"/>
          <ac:spMkLst>
            <pc:docMk/>
            <pc:sldMk cId="2375855803" sldId="658"/>
            <ac:spMk id="25" creationId="{2425D33D-D8B3-40E8-0DCB-73633B503260}"/>
          </ac:spMkLst>
        </pc:spChg>
        <pc:spChg chg="add mod">
          <ac:chgData name="Wozniak, Nick" userId="d253afd8-7948-4988-b3a7-5240d8eb0248" providerId="ADAL" clId="{FE763340-310D-40D6-9916-3E1ED71E9822}" dt="2025-05-13T19:14:54.777" v="3664" actId="1076"/>
          <ac:spMkLst>
            <pc:docMk/>
            <pc:sldMk cId="2375855803" sldId="658"/>
            <ac:spMk id="26" creationId="{A873279E-CB9E-D4DC-DE26-314D1A8A47D8}"/>
          </ac:spMkLst>
        </pc:spChg>
        <pc:spChg chg="mod">
          <ac:chgData name="Wozniak, Nick" userId="d253afd8-7948-4988-b3a7-5240d8eb0248" providerId="ADAL" clId="{FE763340-310D-40D6-9916-3E1ED71E9822}" dt="2025-05-13T18:56:05.257" v="3535" actId="1076"/>
          <ac:spMkLst>
            <pc:docMk/>
            <pc:sldMk cId="2375855803" sldId="658"/>
            <ac:spMk id="28" creationId="{D57A5A37-B26D-2C72-16CC-0BE1716E6641}"/>
          </ac:spMkLst>
        </pc:spChg>
        <pc:grpChg chg="mod">
          <ac:chgData name="Wozniak, Nick" userId="d253afd8-7948-4988-b3a7-5240d8eb0248" providerId="ADAL" clId="{FE763340-310D-40D6-9916-3E1ED71E9822}" dt="2025-05-13T19:14:42.284" v="3662" actId="1076"/>
          <ac:grpSpMkLst>
            <pc:docMk/>
            <pc:sldMk cId="2375855803" sldId="658"/>
            <ac:grpSpMk id="30" creationId="{A347AAA9-8555-631C-C324-5CD5668F2581}"/>
          </ac:grpSpMkLst>
        </pc:grpChg>
        <pc:picChg chg="mod">
          <ac:chgData name="Wozniak, Nick" userId="d253afd8-7948-4988-b3a7-5240d8eb0248" providerId="ADAL" clId="{FE763340-310D-40D6-9916-3E1ED71E9822}" dt="2025-05-13T18:52:32.730" v="3490" actId="1076"/>
          <ac:picMkLst>
            <pc:docMk/>
            <pc:sldMk cId="2375855803" sldId="658"/>
            <ac:picMk id="15" creationId="{DDD165B6-2979-05DA-FA50-C0C6C2002B8D}"/>
          </ac:picMkLst>
        </pc:picChg>
      </pc:sldChg>
      <pc:sldChg chg="addSp delSp modSp mod ord">
        <pc:chgData name="Wozniak, Nick" userId="d253afd8-7948-4988-b3a7-5240d8eb0248" providerId="ADAL" clId="{FE763340-310D-40D6-9916-3E1ED71E9822}" dt="2025-05-14T15:01:31.742" v="3683" actId="1076"/>
        <pc:sldMkLst>
          <pc:docMk/>
          <pc:sldMk cId="3323226972" sldId="659"/>
        </pc:sldMkLst>
        <pc:spChg chg="mod">
          <ac:chgData name="Wozniak, Nick" userId="d253afd8-7948-4988-b3a7-5240d8eb0248" providerId="ADAL" clId="{FE763340-310D-40D6-9916-3E1ED71E9822}" dt="2025-05-13T16:14:46.776" v="2251" actId="20577"/>
          <ac:spMkLst>
            <pc:docMk/>
            <pc:sldMk cId="3323226972" sldId="659"/>
            <ac:spMk id="3" creationId="{1CADBCFF-738C-E73D-0FA7-B577E60418C8}"/>
          </ac:spMkLst>
        </pc:spChg>
        <pc:spChg chg="add mod">
          <ac:chgData name="Wozniak, Nick" userId="d253afd8-7948-4988-b3a7-5240d8eb0248" providerId="ADAL" clId="{FE763340-310D-40D6-9916-3E1ED71E9822}" dt="2025-05-13T16:14:51.776" v="2254" actId="20577"/>
          <ac:spMkLst>
            <pc:docMk/>
            <pc:sldMk cId="3323226972" sldId="659"/>
            <ac:spMk id="6" creationId="{2E0CC7BC-061A-2E5D-056C-CC941ECFDEE4}"/>
          </ac:spMkLst>
        </pc:spChg>
        <pc:picChg chg="mod">
          <ac:chgData name="Wozniak, Nick" userId="d253afd8-7948-4988-b3a7-5240d8eb0248" providerId="ADAL" clId="{FE763340-310D-40D6-9916-3E1ED71E9822}" dt="2025-05-14T15:01:31.742" v="3683" actId="1076"/>
          <ac:picMkLst>
            <pc:docMk/>
            <pc:sldMk cId="3323226972" sldId="659"/>
            <ac:picMk id="5" creationId="{B1E35BED-046C-683A-5CA3-058A219BBD43}"/>
          </ac:picMkLst>
        </pc:picChg>
      </pc:sldChg>
      <pc:sldChg chg="modSp new mod modNotesTx">
        <pc:chgData name="Wozniak, Nick" userId="d253afd8-7948-4988-b3a7-5240d8eb0248" providerId="ADAL" clId="{FE763340-310D-40D6-9916-3E1ED71E9822}" dt="2025-05-13T19:17:35.934" v="3680" actId="207"/>
        <pc:sldMkLst>
          <pc:docMk/>
          <pc:sldMk cId="481277852" sldId="660"/>
        </pc:sldMkLst>
        <pc:spChg chg="mod">
          <ac:chgData name="Wozniak, Nick" userId="d253afd8-7948-4988-b3a7-5240d8eb0248" providerId="ADAL" clId="{FE763340-310D-40D6-9916-3E1ED71E9822}" dt="2025-05-13T16:18:24.961" v="2409" actId="20577"/>
          <ac:spMkLst>
            <pc:docMk/>
            <pc:sldMk cId="481277852" sldId="660"/>
            <ac:spMk id="2" creationId="{6AFB56C5-572F-29C9-BAB8-AA9E0EA023D5}"/>
          </ac:spMkLst>
        </pc:spChg>
        <pc:spChg chg="mod">
          <ac:chgData name="Wozniak, Nick" userId="d253afd8-7948-4988-b3a7-5240d8eb0248" providerId="ADAL" clId="{FE763340-310D-40D6-9916-3E1ED71E9822}" dt="2025-05-13T19:17:35.934" v="3680" actId="207"/>
          <ac:spMkLst>
            <pc:docMk/>
            <pc:sldMk cId="481277852" sldId="660"/>
            <ac:spMk id="3" creationId="{1E733B49-E5BE-233F-F825-E87A9D2A9388}"/>
          </ac:spMkLst>
        </pc:spChg>
      </pc:sldChg>
      <pc:sldChg chg="modSp add del mod">
        <pc:chgData name="Wozniak, Nick" userId="d253afd8-7948-4988-b3a7-5240d8eb0248" providerId="ADAL" clId="{FE763340-310D-40D6-9916-3E1ED71E9822}" dt="2025-05-13T16:22:16.132" v="3053" actId="47"/>
        <pc:sldMkLst>
          <pc:docMk/>
          <pc:sldMk cId="1084308780" sldId="661"/>
        </pc:sldMkLst>
      </pc:sldChg>
      <pc:sldChg chg="modSp new mod">
        <pc:chgData name="Wozniak, Nick" userId="d253afd8-7948-4988-b3a7-5240d8eb0248" providerId="ADAL" clId="{FE763340-310D-40D6-9916-3E1ED71E9822}" dt="2025-05-13T19:16:35.698" v="3669" actId="2711"/>
        <pc:sldMkLst>
          <pc:docMk/>
          <pc:sldMk cId="2004413709" sldId="662"/>
        </pc:sldMkLst>
        <pc:spChg chg="mod">
          <ac:chgData name="Wozniak, Nick" userId="d253afd8-7948-4988-b3a7-5240d8eb0248" providerId="ADAL" clId="{FE763340-310D-40D6-9916-3E1ED71E9822}" dt="2025-05-12T20:19:07.565" v="130" actId="20577"/>
          <ac:spMkLst>
            <pc:docMk/>
            <pc:sldMk cId="2004413709" sldId="662"/>
            <ac:spMk id="2" creationId="{D02F6D65-1D57-6FF7-2D77-41423D047C96}"/>
          </ac:spMkLst>
        </pc:spChg>
        <pc:spChg chg="mod">
          <ac:chgData name="Wozniak, Nick" userId="d253afd8-7948-4988-b3a7-5240d8eb0248" providerId="ADAL" clId="{FE763340-310D-40D6-9916-3E1ED71E9822}" dt="2025-05-13T19:16:35.698" v="3669" actId="2711"/>
          <ac:spMkLst>
            <pc:docMk/>
            <pc:sldMk cId="2004413709" sldId="662"/>
            <ac:spMk id="3" creationId="{D4320394-5C9B-56F3-AF97-5AE24D77772F}"/>
          </ac:spMkLst>
        </pc:spChg>
      </pc:sldChg>
      <pc:sldChg chg="addSp delSp modSp add mod modNotesTx">
        <pc:chgData name="Wozniak, Nick" userId="d253afd8-7948-4988-b3a7-5240d8eb0248" providerId="ADAL" clId="{FE763340-310D-40D6-9916-3E1ED71E9822}" dt="2025-05-14T16:50:57.472" v="5091" actId="14100"/>
        <pc:sldMkLst>
          <pc:docMk/>
          <pc:sldMk cId="1347455062" sldId="663"/>
        </pc:sldMkLst>
        <pc:spChg chg="add mod">
          <ac:chgData name="Wozniak, Nick" userId="d253afd8-7948-4988-b3a7-5240d8eb0248" providerId="ADAL" clId="{FE763340-310D-40D6-9916-3E1ED71E9822}" dt="2025-05-13T18:57:27.227" v="3545" actId="1076"/>
          <ac:spMkLst>
            <pc:docMk/>
            <pc:sldMk cId="1347455062" sldId="663"/>
            <ac:spMk id="2" creationId="{804E3626-308B-7233-D4B2-E40C69D81B97}"/>
          </ac:spMkLst>
        </pc:spChg>
        <pc:spChg chg="add mod">
          <ac:chgData name="Wozniak, Nick" userId="d253afd8-7948-4988-b3a7-5240d8eb0248" providerId="ADAL" clId="{FE763340-310D-40D6-9916-3E1ED71E9822}" dt="2025-05-13T18:56:34.588" v="3537"/>
          <ac:spMkLst>
            <pc:docMk/>
            <pc:sldMk cId="1347455062" sldId="663"/>
            <ac:spMk id="18" creationId="{FBC0E191-0D01-1793-CD44-76FE65BFC737}"/>
          </ac:spMkLst>
        </pc:spChg>
        <pc:spChg chg="add mod">
          <ac:chgData name="Wozniak, Nick" userId="d253afd8-7948-4988-b3a7-5240d8eb0248" providerId="ADAL" clId="{FE763340-310D-40D6-9916-3E1ED71E9822}" dt="2025-05-14T16:50:57.472" v="5091" actId="14100"/>
          <ac:spMkLst>
            <pc:docMk/>
            <pc:sldMk cId="1347455062" sldId="663"/>
            <ac:spMk id="20" creationId="{D731B84D-9797-EEE3-A057-2471CD622D52}"/>
          </ac:spMkLst>
        </pc:spChg>
        <pc:spChg chg="add mod">
          <ac:chgData name="Wozniak, Nick" userId="d253afd8-7948-4988-b3a7-5240d8eb0248" providerId="ADAL" clId="{FE763340-310D-40D6-9916-3E1ED71E9822}" dt="2025-05-13T18:58:53.699" v="3562" actId="1076"/>
          <ac:spMkLst>
            <pc:docMk/>
            <pc:sldMk cId="1347455062" sldId="663"/>
            <ac:spMk id="29" creationId="{B0A5CDC0-BF4D-17BD-2354-6564F0EBCBBA}"/>
          </ac:spMkLst>
        </pc:spChg>
        <pc:spChg chg="add mod">
          <ac:chgData name="Wozniak, Nick" userId="d253afd8-7948-4988-b3a7-5240d8eb0248" providerId="ADAL" clId="{FE763340-310D-40D6-9916-3E1ED71E9822}" dt="2025-05-13T18:59:02.905" v="3566" actId="20577"/>
          <ac:spMkLst>
            <pc:docMk/>
            <pc:sldMk cId="1347455062" sldId="663"/>
            <ac:spMk id="30" creationId="{A37178F9-C92E-5240-5F91-749E6D3F0C79}"/>
          </ac:spMkLst>
        </pc:spChg>
        <pc:spChg chg="add mod">
          <ac:chgData name="Wozniak, Nick" userId="d253afd8-7948-4988-b3a7-5240d8eb0248" providerId="ADAL" clId="{FE763340-310D-40D6-9916-3E1ED71E9822}" dt="2025-05-13T18:59:14.732" v="3570" actId="1076"/>
          <ac:spMkLst>
            <pc:docMk/>
            <pc:sldMk cId="1347455062" sldId="663"/>
            <ac:spMk id="31" creationId="{E52CEDED-CCA8-A9E5-5C81-4F72FF0C8190}"/>
          </ac:spMkLst>
        </pc:spChg>
        <pc:spChg chg="mod">
          <ac:chgData name="Wozniak, Nick" userId="d253afd8-7948-4988-b3a7-5240d8eb0248" providerId="ADAL" clId="{FE763340-310D-40D6-9916-3E1ED71E9822}" dt="2025-05-13T18:58:02.439" v="3552" actId="1076"/>
          <ac:spMkLst>
            <pc:docMk/>
            <pc:sldMk cId="1347455062" sldId="663"/>
            <ac:spMk id="34" creationId="{80CDCFE4-FA2E-76F2-BCD5-57A266DACFAF}"/>
          </ac:spMkLst>
        </pc:spChg>
        <pc:spChg chg="add mod">
          <ac:chgData name="Wozniak, Nick" userId="d253afd8-7948-4988-b3a7-5240d8eb0248" providerId="ADAL" clId="{FE763340-310D-40D6-9916-3E1ED71E9822}" dt="2025-05-13T18:52:50.139" v="3494" actId="1076"/>
          <ac:spMkLst>
            <pc:docMk/>
            <pc:sldMk cId="1347455062" sldId="663"/>
            <ac:spMk id="35" creationId="{2A1C6AE9-D3F6-E7A0-4A77-681EBB3DBDD6}"/>
          </ac:spMkLst>
        </pc:spChg>
        <pc:spChg chg="add mod">
          <ac:chgData name="Wozniak, Nick" userId="d253afd8-7948-4988-b3a7-5240d8eb0248" providerId="ADAL" clId="{FE763340-310D-40D6-9916-3E1ED71E9822}" dt="2025-05-13T18:59:25.921" v="3573" actId="20577"/>
          <ac:spMkLst>
            <pc:docMk/>
            <pc:sldMk cId="1347455062" sldId="663"/>
            <ac:spMk id="37" creationId="{31EC01DC-73E7-B0EF-46FE-7F42ED6BFFC3}"/>
          </ac:spMkLst>
        </pc:spChg>
        <pc:spChg chg="add mod">
          <ac:chgData name="Wozniak, Nick" userId="d253afd8-7948-4988-b3a7-5240d8eb0248" providerId="ADAL" clId="{FE763340-310D-40D6-9916-3E1ED71E9822}" dt="2025-05-13T19:10:38.082" v="3589" actId="20577"/>
          <ac:spMkLst>
            <pc:docMk/>
            <pc:sldMk cId="1347455062" sldId="663"/>
            <ac:spMk id="38" creationId="{F65BE002-C539-CFCA-A405-0E6F02948000}"/>
          </ac:spMkLst>
        </pc:spChg>
        <pc:spChg chg="add mod">
          <ac:chgData name="Wozniak, Nick" userId="d253afd8-7948-4988-b3a7-5240d8eb0248" providerId="ADAL" clId="{FE763340-310D-40D6-9916-3E1ED71E9822}" dt="2025-05-13T19:10:22.223" v="3583" actId="20577"/>
          <ac:spMkLst>
            <pc:docMk/>
            <pc:sldMk cId="1347455062" sldId="663"/>
            <ac:spMk id="39" creationId="{07AC0774-BD72-D4D5-2CCF-72B968D1E1F9}"/>
          </ac:spMkLst>
        </pc:spChg>
        <pc:spChg chg="add mod">
          <ac:chgData name="Wozniak, Nick" userId="d253afd8-7948-4988-b3a7-5240d8eb0248" providerId="ADAL" clId="{FE763340-310D-40D6-9916-3E1ED71E9822}" dt="2025-05-13T19:12:51.396" v="3635" actId="20577"/>
          <ac:spMkLst>
            <pc:docMk/>
            <pc:sldMk cId="1347455062" sldId="663"/>
            <ac:spMk id="41" creationId="{F95A4A7D-CC41-0879-3BDA-F875AC148834}"/>
          </ac:spMkLst>
        </pc:spChg>
        <pc:spChg chg="add mod">
          <ac:chgData name="Wozniak, Nick" userId="d253afd8-7948-4988-b3a7-5240d8eb0248" providerId="ADAL" clId="{FE763340-310D-40D6-9916-3E1ED71E9822}" dt="2025-05-13T19:10:43.717" v="3591" actId="20577"/>
          <ac:spMkLst>
            <pc:docMk/>
            <pc:sldMk cId="1347455062" sldId="663"/>
            <ac:spMk id="42" creationId="{52DE99D7-210E-F811-4040-742CCE03B04D}"/>
          </ac:spMkLst>
        </pc:spChg>
        <pc:spChg chg="add mod">
          <ac:chgData name="Wozniak, Nick" userId="d253afd8-7948-4988-b3a7-5240d8eb0248" providerId="ADAL" clId="{FE763340-310D-40D6-9916-3E1ED71E9822}" dt="2025-05-13T19:10:52.671" v="3597" actId="1076"/>
          <ac:spMkLst>
            <pc:docMk/>
            <pc:sldMk cId="1347455062" sldId="663"/>
            <ac:spMk id="43" creationId="{D3C7DFAC-3EEE-D90E-B255-CD6DD36E2DA1}"/>
          </ac:spMkLst>
        </pc:spChg>
        <pc:spChg chg="add mod">
          <ac:chgData name="Wozniak, Nick" userId="d253afd8-7948-4988-b3a7-5240d8eb0248" providerId="ADAL" clId="{FE763340-310D-40D6-9916-3E1ED71E9822}" dt="2025-05-13T19:10:35.967" v="3587" actId="20577"/>
          <ac:spMkLst>
            <pc:docMk/>
            <pc:sldMk cId="1347455062" sldId="663"/>
            <ac:spMk id="44" creationId="{64C157A6-2B50-85E9-E826-78CDD6B29E11}"/>
          </ac:spMkLst>
        </pc:spChg>
        <pc:spChg chg="mod">
          <ac:chgData name="Wozniak, Nick" userId="d253afd8-7948-4988-b3a7-5240d8eb0248" providerId="ADAL" clId="{FE763340-310D-40D6-9916-3E1ED71E9822}" dt="2025-05-13T18:58:13.500" v="3553" actId="1076"/>
          <ac:spMkLst>
            <pc:docMk/>
            <pc:sldMk cId="1347455062" sldId="663"/>
            <ac:spMk id="46" creationId="{0C6DD53B-1E0D-D128-F414-930AB43490FB}"/>
          </ac:spMkLst>
        </pc:spChg>
        <pc:spChg chg="mod">
          <ac:chgData name="Wozniak, Nick" userId="d253afd8-7948-4988-b3a7-5240d8eb0248" providerId="ADAL" clId="{FE763340-310D-40D6-9916-3E1ED71E9822}" dt="2025-05-13T18:58:13.500" v="3553" actId="1076"/>
          <ac:spMkLst>
            <pc:docMk/>
            <pc:sldMk cId="1347455062" sldId="663"/>
            <ac:spMk id="47" creationId="{C4289A0D-5709-75DC-1C12-D1A91ABEFB00}"/>
          </ac:spMkLst>
        </pc:spChg>
        <pc:spChg chg="mod">
          <ac:chgData name="Wozniak, Nick" userId="d253afd8-7948-4988-b3a7-5240d8eb0248" providerId="ADAL" clId="{FE763340-310D-40D6-9916-3E1ED71E9822}" dt="2025-05-13T18:58:13.500" v="3553" actId="1076"/>
          <ac:spMkLst>
            <pc:docMk/>
            <pc:sldMk cId="1347455062" sldId="663"/>
            <ac:spMk id="48" creationId="{19D3EBE8-45A5-9170-CB2D-2D2F112C19C0}"/>
          </ac:spMkLst>
        </pc:spChg>
        <pc:spChg chg="mod">
          <ac:chgData name="Wozniak, Nick" userId="d253afd8-7948-4988-b3a7-5240d8eb0248" providerId="ADAL" clId="{FE763340-310D-40D6-9916-3E1ED71E9822}" dt="2025-05-13T18:58:13.500" v="3553" actId="1076"/>
          <ac:spMkLst>
            <pc:docMk/>
            <pc:sldMk cId="1347455062" sldId="663"/>
            <ac:spMk id="49" creationId="{F8765F97-3E2B-08AD-2F5E-B649A2EA94DA}"/>
          </ac:spMkLst>
        </pc:spChg>
        <pc:spChg chg="mod">
          <ac:chgData name="Wozniak, Nick" userId="d253afd8-7948-4988-b3a7-5240d8eb0248" providerId="ADAL" clId="{FE763340-310D-40D6-9916-3E1ED71E9822}" dt="2025-05-13T18:58:13.500" v="3553" actId="1076"/>
          <ac:spMkLst>
            <pc:docMk/>
            <pc:sldMk cId="1347455062" sldId="663"/>
            <ac:spMk id="54" creationId="{BD002AD6-5D17-45DC-318F-DE1F39068358}"/>
          </ac:spMkLst>
        </pc:spChg>
        <pc:spChg chg="add mod">
          <ac:chgData name="Wozniak, Nick" userId="d253afd8-7948-4988-b3a7-5240d8eb0248" providerId="ADAL" clId="{FE763340-310D-40D6-9916-3E1ED71E9822}" dt="2025-05-13T19:11:17.736" v="3605" actId="1076"/>
          <ac:spMkLst>
            <pc:docMk/>
            <pc:sldMk cId="1347455062" sldId="663"/>
            <ac:spMk id="55" creationId="{4B6F5313-5363-66DB-3F49-DDD688D22FDC}"/>
          </ac:spMkLst>
        </pc:spChg>
        <pc:spChg chg="add mod">
          <ac:chgData name="Wozniak, Nick" userId="d253afd8-7948-4988-b3a7-5240d8eb0248" providerId="ADAL" clId="{FE763340-310D-40D6-9916-3E1ED71E9822}" dt="2025-05-13T19:11:38.169" v="3610" actId="1076"/>
          <ac:spMkLst>
            <pc:docMk/>
            <pc:sldMk cId="1347455062" sldId="663"/>
            <ac:spMk id="56" creationId="{75037911-27DA-015E-ABD7-FDB999FEE5A7}"/>
          </ac:spMkLst>
        </pc:spChg>
        <pc:spChg chg="add mod">
          <ac:chgData name="Wozniak, Nick" userId="d253afd8-7948-4988-b3a7-5240d8eb0248" providerId="ADAL" clId="{FE763340-310D-40D6-9916-3E1ED71E9822}" dt="2025-05-13T19:12:01.270" v="3615" actId="1076"/>
          <ac:spMkLst>
            <pc:docMk/>
            <pc:sldMk cId="1347455062" sldId="663"/>
            <ac:spMk id="57" creationId="{8848F8B0-71D9-07D4-9CFF-5A970B57FBB6}"/>
          </ac:spMkLst>
        </pc:spChg>
        <pc:spChg chg="add mod">
          <ac:chgData name="Wozniak, Nick" userId="d253afd8-7948-4988-b3a7-5240d8eb0248" providerId="ADAL" clId="{FE763340-310D-40D6-9916-3E1ED71E9822}" dt="2025-05-13T19:12:19.893" v="3619" actId="20577"/>
          <ac:spMkLst>
            <pc:docMk/>
            <pc:sldMk cId="1347455062" sldId="663"/>
            <ac:spMk id="58" creationId="{E9DD326D-E504-2C83-4EB9-D774276567C5}"/>
          </ac:spMkLst>
        </pc:spChg>
        <pc:spChg chg="add mod">
          <ac:chgData name="Wozniak, Nick" userId="d253afd8-7948-4988-b3a7-5240d8eb0248" providerId="ADAL" clId="{FE763340-310D-40D6-9916-3E1ED71E9822}" dt="2025-05-13T19:12:58.600" v="3636" actId="1076"/>
          <ac:spMkLst>
            <pc:docMk/>
            <pc:sldMk cId="1347455062" sldId="663"/>
            <ac:spMk id="59" creationId="{9E21273E-161E-91C2-E855-DA0147716E6B}"/>
          </ac:spMkLst>
        </pc:spChg>
        <pc:spChg chg="add mod">
          <ac:chgData name="Wozniak, Nick" userId="d253afd8-7948-4988-b3a7-5240d8eb0248" providerId="ADAL" clId="{FE763340-310D-40D6-9916-3E1ED71E9822}" dt="2025-05-13T19:13:06.812" v="3640" actId="20577"/>
          <ac:spMkLst>
            <pc:docMk/>
            <pc:sldMk cId="1347455062" sldId="663"/>
            <ac:spMk id="60" creationId="{54ABCE37-88B2-0762-D27C-A9FCDB37A1DB}"/>
          </ac:spMkLst>
        </pc:spChg>
        <pc:spChg chg="add mod">
          <ac:chgData name="Wozniak, Nick" userId="d253afd8-7948-4988-b3a7-5240d8eb0248" providerId="ADAL" clId="{FE763340-310D-40D6-9916-3E1ED71E9822}" dt="2025-05-13T19:14:00.754" v="3650" actId="20577"/>
          <ac:spMkLst>
            <pc:docMk/>
            <pc:sldMk cId="1347455062" sldId="663"/>
            <ac:spMk id="62" creationId="{80B05C76-B912-7D19-6134-02BDAC4E4267}"/>
          </ac:spMkLst>
        </pc:spChg>
        <pc:spChg chg="add mod">
          <ac:chgData name="Wozniak, Nick" userId="d253afd8-7948-4988-b3a7-5240d8eb0248" providerId="ADAL" clId="{FE763340-310D-40D6-9916-3E1ED71E9822}" dt="2025-05-13T19:14:05.271" v="3654" actId="20577"/>
          <ac:spMkLst>
            <pc:docMk/>
            <pc:sldMk cId="1347455062" sldId="663"/>
            <ac:spMk id="63" creationId="{3F0281F0-4734-7DEB-44AF-6625E454B440}"/>
          </ac:spMkLst>
        </pc:spChg>
        <pc:spChg chg="add mod">
          <ac:chgData name="Wozniak, Nick" userId="d253afd8-7948-4988-b3a7-5240d8eb0248" providerId="ADAL" clId="{FE763340-310D-40D6-9916-3E1ED71E9822}" dt="2025-05-13T19:14:02.819" v="3652" actId="20577"/>
          <ac:spMkLst>
            <pc:docMk/>
            <pc:sldMk cId="1347455062" sldId="663"/>
            <ac:spMk id="64" creationId="{5C9253A4-667C-FAF4-FA95-E130B4C7813A}"/>
          </ac:spMkLst>
        </pc:spChg>
        <pc:picChg chg="add mod ord">
          <ac:chgData name="Wozniak, Nick" userId="d253afd8-7948-4988-b3a7-5240d8eb0248" providerId="ADAL" clId="{FE763340-310D-40D6-9916-3E1ED71E9822}" dt="2025-05-13T19:10:59.175" v="3600" actId="1076"/>
          <ac:picMkLst>
            <pc:docMk/>
            <pc:sldMk cId="1347455062" sldId="663"/>
            <ac:picMk id="6" creationId="{807F8341-8998-B418-F031-79C88CF07EFC}"/>
          </ac:picMkLst>
        </pc:picChg>
        <pc:picChg chg="add mod">
          <ac:chgData name="Wozniak, Nick" userId="d253afd8-7948-4988-b3a7-5240d8eb0248" providerId="ADAL" clId="{FE763340-310D-40D6-9916-3E1ED71E9822}" dt="2025-05-13T18:57:17.418" v="3541" actId="14100"/>
          <ac:picMkLst>
            <pc:docMk/>
            <pc:sldMk cId="1347455062" sldId="663"/>
            <ac:picMk id="26" creationId="{DF71325D-A466-8F2B-4F28-E949799B5F1A}"/>
          </ac:picMkLst>
        </pc:picChg>
        <pc:picChg chg="mod">
          <ac:chgData name="Wozniak, Nick" userId="d253afd8-7948-4988-b3a7-5240d8eb0248" providerId="ADAL" clId="{FE763340-310D-40D6-9916-3E1ED71E9822}" dt="2025-05-13T18:58:13.500" v="3553" actId="1076"/>
          <ac:picMkLst>
            <pc:docMk/>
            <pc:sldMk cId="1347455062" sldId="663"/>
            <ac:picMk id="45" creationId="{AD681A7F-2A7F-8912-F7FA-891F9168B125}"/>
          </ac:picMkLst>
        </pc:picChg>
        <pc:cxnChg chg="add mod">
          <ac:chgData name="Wozniak, Nick" userId="d253afd8-7948-4988-b3a7-5240d8eb0248" providerId="ADAL" clId="{FE763340-310D-40D6-9916-3E1ED71E9822}" dt="2025-05-13T18:57:27.227" v="3545" actId="1076"/>
          <ac:cxnSpMkLst>
            <pc:docMk/>
            <pc:sldMk cId="1347455062" sldId="663"/>
            <ac:cxnSpMk id="4" creationId="{44334DFC-C1AD-803C-0CC3-8D36A97F18AC}"/>
          </ac:cxnSpMkLst>
        </pc:cxnChg>
        <pc:cxnChg chg="add mod">
          <ac:chgData name="Wozniak, Nick" userId="d253afd8-7948-4988-b3a7-5240d8eb0248" providerId="ADAL" clId="{FE763340-310D-40D6-9916-3E1ED71E9822}" dt="2025-05-13T18:57:29.603" v="3546" actId="14100"/>
          <ac:cxnSpMkLst>
            <pc:docMk/>
            <pc:sldMk cId="1347455062" sldId="663"/>
            <ac:cxnSpMk id="7" creationId="{916DF7A4-A160-7BC3-A2C6-22EE8D8294DD}"/>
          </ac:cxnSpMkLst>
        </pc:cxnChg>
        <pc:cxnChg chg="mod ord topLvl">
          <ac:chgData name="Wozniak, Nick" userId="d253afd8-7948-4988-b3a7-5240d8eb0248" providerId="ADAL" clId="{FE763340-310D-40D6-9916-3E1ED71E9822}" dt="2025-05-13T19:14:14.347" v="3655" actId="166"/>
          <ac:cxnSpMkLst>
            <pc:docMk/>
            <pc:sldMk cId="1347455062" sldId="663"/>
            <ac:cxnSpMk id="32" creationId="{2133B458-C130-59CF-7EB2-96719B82CBE5}"/>
          </ac:cxnSpMkLst>
        </pc:cxnChg>
        <pc:cxnChg chg="mod">
          <ac:chgData name="Wozniak, Nick" userId="d253afd8-7948-4988-b3a7-5240d8eb0248" providerId="ADAL" clId="{FE763340-310D-40D6-9916-3E1ED71E9822}" dt="2025-05-13T18:58:13.500" v="3553" actId="1076"/>
          <ac:cxnSpMkLst>
            <pc:docMk/>
            <pc:sldMk cId="1347455062" sldId="663"/>
            <ac:cxnSpMk id="50" creationId="{DDC1D7D4-ABA1-7E26-CC9B-2BEEAD5D648A}"/>
          </ac:cxnSpMkLst>
        </pc:cxnChg>
        <pc:cxnChg chg="mod">
          <ac:chgData name="Wozniak, Nick" userId="d253afd8-7948-4988-b3a7-5240d8eb0248" providerId="ADAL" clId="{FE763340-310D-40D6-9916-3E1ED71E9822}" dt="2025-05-13T18:58:13.500" v="3553" actId="1076"/>
          <ac:cxnSpMkLst>
            <pc:docMk/>
            <pc:sldMk cId="1347455062" sldId="663"/>
            <ac:cxnSpMk id="51" creationId="{5F02586D-0DF0-C42D-B2F7-351F7D5BC936}"/>
          </ac:cxnSpMkLst>
        </pc:cxnChg>
        <pc:cxnChg chg="mod">
          <ac:chgData name="Wozniak, Nick" userId="d253afd8-7948-4988-b3a7-5240d8eb0248" providerId="ADAL" clId="{FE763340-310D-40D6-9916-3E1ED71E9822}" dt="2025-05-13T18:58:13.500" v="3553" actId="1076"/>
          <ac:cxnSpMkLst>
            <pc:docMk/>
            <pc:sldMk cId="1347455062" sldId="663"/>
            <ac:cxnSpMk id="52" creationId="{4FFAC077-DD2B-C892-E27D-29B0CF65D44B}"/>
          </ac:cxnSpMkLst>
        </pc:cxnChg>
        <pc:cxnChg chg="mod">
          <ac:chgData name="Wozniak, Nick" userId="d253afd8-7948-4988-b3a7-5240d8eb0248" providerId="ADAL" clId="{FE763340-310D-40D6-9916-3E1ED71E9822}" dt="2025-05-13T18:58:13.500" v="3553" actId="1076"/>
          <ac:cxnSpMkLst>
            <pc:docMk/>
            <pc:sldMk cId="1347455062" sldId="663"/>
            <ac:cxnSpMk id="53" creationId="{768B9AC4-4405-F795-3ACB-C7E43B400EC1}"/>
          </ac:cxnSpMkLst>
        </pc:cxnChg>
      </pc:sldChg>
      <pc:sldChg chg="addSp delSp modSp add mod ord">
        <pc:chgData name="Wozniak, Nick" userId="d253afd8-7948-4988-b3a7-5240d8eb0248" providerId="ADAL" clId="{FE763340-310D-40D6-9916-3E1ED71E9822}" dt="2025-05-13T16:27:42.363" v="3191"/>
        <pc:sldMkLst>
          <pc:docMk/>
          <pc:sldMk cId="250300793" sldId="664"/>
        </pc:sldMkLst>
        <pc:spChg chg="mod">
          <ac:chgData name="Wozniak, Nick" userId="d253afd8-7948-4988-b3a7-5240d8eb0248" providerId="ADAL" clId="{FE763340-310D-40D6-9916-3E1ED71E9822}" dt="2025-05-13T14:32:13.311" v="159" actId="20577"/>
          <ac:spMkLst>
            <pc:docMk/>
            <pc:sldMk cId="250300793" sldId="664"/>
            <ac:spMk id="2" creationId="{F55A99A1-E692-7F71-27D2-C2657928B6AE}"/>
          </ac:spMkLst>
        </pc:spChg>
        <pc:spChg chg="mod">
          <ac:chgData name="Wozniak, Nick" userId="d253afd8-7948-4988-b3a7-5240d8eb0248" providerId="ADAL" clId="{FE763340-310D-40D6-9916-3E1ED71E9822}" dt="2025-05-13T14:49:16.726" v="736" actId="20577"/>
          <ac:spMkLst>
            <pc:docMk/>
            <pc:sldMk cId="250300793" sldId="664"/>
            <ac:spMk id="3" creationId="{F184A495-02B4-D434-4380-4131D29519B7}"/>
          </ac:spMkLst>
        </pc:spChg>
        <pc:spChg chg="add mod">
          <ac:chgData name="Wozniak, Nick" userId="d253afd8-7948-4988-b3a7-5240d8eb0248" providerId="ADAL" clId="{FE763340-310D-40D6-9916-3E1ED71E9822}" dt="2025-05-13T14:44:26.883" v="445" actId="1076"/>
          <ac:spMkLst>
            <pc:docMk/>
            <pc:sldMk cId="250300793" sldId="664"/>
            <ac:spMk id="9" creationId="{C0362452-CCB5-5DA1-9D7D-030852CF3893}"/>
          </ac:spMkLst>
        </pc:spChg>
        <pc:spChg chg="add mod">
          <ac:chgData name="Wozniak, Nick" userId="d253afd8-7948-4988-b3a7-5240d8eb0248" providerId="ADAL" clId="{FE763340-310D-40D6-9916-3E1ED71E9822}" dt="2025-05-13T14:49:42.937" v="738"/>
          <ac:spMkLst>
            <pc:docMk/>
            <pc:sldMk cId="250300793" sldId="664"/>
            <ac:spMk id="10" creationId="{A5C6E224-74F8-EC9A-B36D-B0824F8540B2}"/>
          </ac:spMkLst>
        </pc:spChg>
        <pc:picChg chg="add mod">
          <ac:chgData name="Wozniak, Nick" userId="d253afd8-7948-4988-b3a7-5240d8eb0248" providerId="ADAL" clId="{FE763340-310D-40D6-9916-3E1ED71E9822}" dt="2025-05-13T14:39:41.387" v="216" actId="1076"/>
          <ac:picMkLst>
            <pc:docMk/>
            <pc:sldMk cId="250300793" sldId="664"/>
            <ac:picMk id="7" creationId="{A331BF8F-7986-DEC3-E814-2C3F8237E1E7}"/>
          </ac:picMkLst>
        </pc:picChg>
        <pc:picChg chg="add mod">
          <ac:chgData name="Wozniak, Nick" userId="d253afd8-7948-4988-b3a7-5240d8eb0248" providerId="ADAL" clId="{FE763340-310D-40D6-9916-3E1ED71E9822}" dt="2025-05-13T14:39:49.879" v="218" actId="1076"/>
          <ac:picMkLst>
            <pc:docMk/>
            <pc:sldMk cId="250300793" sldId="664"/>
            <ac:picMk id="8" creationId="{52D47DCD-3DC4-C4BC-2584-66D11223DAE0}"/>
          </ac:picMkLst>
        </pc:picChg>
      </pc:sldChg>
      <pc:sldChg chg="addSp delSp modSp new mod modNotesTx">
        <pc:chgData name="Wozniak, Nick" userId="d253afd8-7948-4988-b3a7-5240d8eb0248" providerId="ADAL" clId="{FE763340-310D-40D6-9916-3E1ED71E9822}" dt="2025-05-14T15:05:15.508" v="3718" actId="20577"/>
        <pc:sldMkLst>
          <pc:docMk/>
          <pc:sldMk cId="111368795" sldId="665"/>
        </pc:sldMkLst>
        <pc:spChg chg="mod">
          <ac:chgData name="Wozniak, Nick" userId="d253afd8-7948-4988-b3a7-5240d8eb0248" providerId="ADAL" clId="{FE763340-310D-40D6-9916-3E1ED71E9822}" dt="2025-05-14T15:04:38.584" v="3691" actId="1035"/>
          <ac:spMkLst>
            <pc:docMk/>
            <pc:sldMk cId="111368795" sldId="665"/>
            <ac:spMk id="4" creationId="{4F4CDBB1-5ADE-2348-5BF9-AF670196051C}"/>
          </ac:spMkLst>
        </pc:spChg>
        <pc:spChg chg="mod">
          <ac:chgData name="Wozniak, Nick" userId="d253afd8-7948-4988-b3a7-5240d8eb0248" providerId="ADAL" clId="{FE763340-310D-40D6-9916-3E1ED71E9822}" dt="2025-05-14T15:04:21.754" v="3684" actId="1076"/>
          <ac:spMkLst>
            <pc:docMk/>
            <pc:sldMk cId="111368795" sldId="665"/>
            <ac:spMk id="14" creationId="{B2CDF4D2-DF96-78A8-4C78-9DD06CCAC8BB}"/>
          </ac:spMkLst>
        </pc:spChg>
        <pc:graphicFrameChg chg="add mod">
          <ac:chgData name="Wozniak, Nick" userId="d253afd8-7948-4988-b3a7-5240d8eb0248" providerId="ADAL" clId="{FE763340-310D-40D6-9916-3E1ED71E9822}" dt="2025-05-13T15:43:19.963" v="961" actId="2084"/>
          <ac:graphicFrameMkLst>
            <pc:docMk/>
            <pc:sldMk cId="111368795" sldId="665"/>
            <ac:graphicFrameMk id="6" creationId="{9B351121-E7C4-BA44-24FD-AC2FE711889F}"/>
          </ac:graphicFrameMkLst>
        </pc:graphicFrameChg>
      </pc:sldChg>
      <pc:sldChg chg="modSp new mod modNotesTx">
        <pc:chgData name="Wozniak, Nick" userId="d253afd8-7948-4988-b3a7-5240d8eb0248" providerId="ADAL" clId="{FE763340-310D-40D6-9916-3E1ED71E9822}" dt="2025-05-14T16:36:41.890" v="4817" actId="20577"/>
        <pc:sldMkLst>
          <pc:docMk/>
          <pc:sldMk cId="2716657452" sldId="666"/>
        </pc:sldMkLst>
        <pc:spChg chg="mod">
          <ac:chgData name="Wozniak, Nick" userId="d253afd8-7948-4988-b3a7-5240d8eb0248" providerId="ADAL" clId="{FE763340-310D-40D6-9916-3E1ED71E9822}" dt="2025-05-13T16:22:21.727" v="3082" actId="20577"/>
          <ac:spMkLst>
            <pc:docMk/>
            <pc:sldMk cId="2716657452" sldId="666"/>
            <ac:spMk id="2" creationId="{18A09EDC-D512-BBFB-ADC6-7A67F16F7482}"/>
          </ac:spMkLst>
        </pc:spChg>
        <pc:spChg chg="mod">
          <ac:chgData name="Wozniak, Nick" userId="d253afd8-7948-4988-b3a7-5240d8eb0248" providerId="ADAL" clId="{FE763340-310D-40D6-9916-3E1ED71E9822}" dt="2025-05-14T16:36:41.890" v="4817" actId="20577"/>
          <ac:spMkLst>
            <pc:docMk/>
            <pc:sldMk cId="2716657452" sldId="666"/>
            <ac:spMk id="3" creationId="{05C7B08D-6ECC-AF73-D7A4-A1B2464C11CE}"/>
          </ac:spMkLst>
        </pc:spChg>
      </pc:sldChg>
      <pc:sldChg chg="modSp new mod modCm modNotesTx">
        <pc:chgData name="Wozniak, Nick" userId="d253afd8-7948-4988-b3a7-5240d8eb0248" providerId="ADAL" clId="{FE763340-310D-40D6-9916-3E1ED71E9822}" dt="2025-05-14T16:54:59.028" v="5202" actId="13926"/>
        <pc:sldMkLst>
          <pc:docMk/>
          <pc:sldMk cId="2660079987" sldId="667"/>
        </pc:sldMkLst>
        <pc:spChg chg="mod">
          <ac:chgData name="Wozniak, Nick" userId="d253afd8-7948-4988-b3a7-5240d8eb0248" providerId="ADAL" clId="{FE763340-310D-40D6-9916-3E1ED71E9822}" dt="2025-05-13T16:29:59.085" v="3324" actId="20577"/>
          <ac:spMkLst>
            <pc:docMk/>
            <pc:sldMk cId="2660079987" sldId="667"/>
            <ac:spMk id="2" creationId="{ED3C73D4-66AE-D6B7-E20A-49FC4178378E}"/>
          </ac:spMkLst>
        </pc:spChg>
        <pc:spChg chg="mod">
          <ac:chgData name="Wozniak, Nick" userId="d253afd8-7948-4988-b3a7-5240d8eb0248" providerId="ADAL" clId="{FE763340-310D-40D6-9916-3E1ED71E9822}" dt="2025-05-14T16:54:59.028" v="5202" actId="13926"/>
          <ac:spMkLst>
            <pc:docMk/>
            <pc:sldMk cId="2660079987" sldId="667"/>
            <ac:spMk id="3" creationId="{E9560CD5-DE5B-6B86-0792-FDF51EEC6F8E}"/>
          </ac:spMkLst>
        </pc:spChg>
        <pc:extLst>
          <p:ext xmlns:p="http://schemas.openxmlformats.org/presentationml/2006/main" uri="{D6D511B9-2390-475A-947B-AFAB55BFBCF1}">
            <pc226:cmChg xmlns:pc226="http://schemas.microsoft.com/office/powerpoint/2022/06/main/command" chg="mod">
              <pc226:chgData name="Wozniak, Nick" userId="d253afd8-7948-4988-b3a7-5240d8eb0248" providerId="ADAL" clId="{FE763340-310D-40D6-9916-3E1ED71E9822}" dt="2025-05-14T16:54:55.346" v="5201" actId="20577"/>
              <pc2:cmMkLst xmlns:pc2="http://schemas.microsoft.com/office/powerpoint/2019/9/main/command">
                <pc:docMk/>
                <pc:sldMk cId="2660079987" sldId="667"/>
                <pc2:cmMk id="{A8BBAA9D-907F-4DAE-879D-785C0CB11C80}"/>
              </pc2:cmMkLst>
            </pc226:cmChg>
          </p:ext>
        </pc:extLst>
      </pc:sldChg>
      <pc:sldChg chg="modSp new del mod">
        <pc:chgData name="Wozniak, Nick" userId="d253afd8-7948-4988-b3a7-5240d8eb0248" providerId="ADAL" clId="{FE763340-310D-40D6-9916-3E1ED71E9822}" dt="2025-05-13T19:17:18.819" v="3672" actId="2696"/>
        <pc:sldMkLst>
          <pc:docMk/>
          <pc:sldMk cId="410022002" sldId="668"/>
        </pc:sldMkLst>
      </pc:sldChg>
      <pc:sldChg chg="add ord">
        <pc:chgData name="Wozniak, Nick" userId="d253afd8-7948-4988-b3a7-5240d8eb0248" providerId="ADAL" clId="{FE763340-310D-40D6-9916-3E1ED71E9822}" dt="2025-05-14T16:24:43.155" v="4578"/>
        <pc:sldMkLst>
          <pc:docMk/>
          <pc:sldMk cId="939650601" sldId="669"/>
        </pc:sldMkLst>
      </pc:sldChg>
    </pc:docChg>
  </pc:docChgLst>
  <pc:docChgLst>
    <pc:chgData name="Shemon, Emily R." userId="db15cc15-f0d0-4f94-851f-87b263686430" providerId="ADAL" clId="{E08F8737-874A-4DD5-96AC-0C56651CA0F0}"/>
    <pc:docChg chg="undo custSel addSld delSld modSld sldOrd addMainMaster modMainMaster">
      <pc:chgData name="Shemon, Emily R." userId="db15cc15-f0d0-4f94-851f-87b263686430" providerId="ADAL" clId="{E08F8737-874A-4DD5-96AC-0C56651CA0F0}" dt="2025-05-14T19:05:50.463" v="7173" actId="20577"/>
      <pc:docMkLst>
        <pc:docMk/>
      </pc:docMkLst>
      <pc:sldChg chg="modSp mod">
        <pc:chgData name="Shemon, Emily R." userId="db15cc15-f0d0-4f94-851f-87b263686430" providerId="ADAL" clId="{E08F8737-874A-4DD5-96AC-0C56651CA0F0}" dt="2025-05-09T20:08:00.489" v="1228" actId="20577"/>
        <pc:sldMkLst>
          <pc:docMk/>
          <pc:sldMk cId="2129461849" sldId="636"/>
        </pc:sldMkLst>
        <pc:spChg chg="mod">
          <ac:chgData name="Shemon, Emily R." userId="db15cc15-f0d0-4f94-851f-87b263686430" providerId="ADAL" clId="{E08F8737-874A-4DD5-96AC-0C56651CA0F0}" dt="2025-05-09T20:08:00.489" v="1228" actId="20577"/>
          <ac:spMkLst>
            <pc:docMk/>
            <pc:sldMk cId="2129461849" sldId="636"/>
            <ac:spMk id="2" creationId="{C7B54D52-7FFD-32C9-F8D0-4EF04DE2DC94}"/>
          </ac:spMkLst>
        </pc:spChg>
        <pc:spChg chg="mod">
          <ac:chgData name="Shemon, Emily R." userId="db15cc15-f0d0-4f94-851f-87b263686430" providerId="ADAL" clId="{E08F8737-874A-4DD5-96AC-0C56651CA0F0}" dt="2025-05-09T20:07:33.739" v="1193" actId="115"/>
          <ac:spMkLst>
            <pc:docMk/>
            <pc:sldMk cId="2129461849" sldId="636"/>
            <ac:spMk id="3" creationId="{F1E3D022-7417-B585-AABB-4EB27AA26696}"/>
          </ac:spMkLst>
        </pc:spChg>
      </pc:sldChg>
      <pc:sldChg chg="del">
        <pc:chgData name="Shemon, Emily R." userId="db15cc15-f0d0-4f94-851f-87b263686430" providerId="ADAL" clId="{E08F8737-874A-4DD5-96AC-0C56651CA0F0}" dt="2025-05-09T19:45:34.325" v="0" actId="47"/>
        <pc:sldMkLst>
          <pc:docMk/>
          <pc:sldMk cId="3040381626" sldId="638"/>
        </pc:sldMkLst>
      </pc:sldChg>
      <pc:sldChg chg="modSp mod">
        <pc:chgData name="Shemon, Emily R." userId="db15cc15-f0d0-4f94-851f-87b263686430" providerId="ADAL" clId="{E08F8737-874A-4DD5-96AC-0C56651CA0F0}" dt="2025-05-14T13:34:54.557" v="6543" actId="113"/>
        <pc:sldMkLst>
          <pc:docMk/>
          <pc:sldMk cId="4108379547" sldId="645"/>
        </pc:sldMkLst>
        <pc:spChg chg="mod">
          <ac:chgData name="Shemon, Emily R." userId="db15cc15-f0d0-4f94-851f-87b263686430" providerId="ADAL" clId="{E08F8737-874A-4DD5-96AC-0C56651CA0F0}" dt="2025-05-14T13:04:21.478" v="4236" actId="6549"/>
          <ac:spMkLst>
            <pc:docMk/>
            <pc:sldMk cId="4108379547" sldId="645"/>
            <ac:spMk id="4" creationId="{ECE8817F-63EE-EAD8-FC65-BD782A81BEE6}"/>
          </ac:spMkLst>
        </pc:spChg>
        <pc:spChg chg="mod">
          <ac:chgData name="Shemon, Emily R." userId="db15cc15-f0d0-4f94-851f-87b263686430" providerId="ADAL" clId="{E08F8737-874A-4DD5-96AC-0C56651CA0F0}" dt="2025-05-14T13:34:46.681" v="6542" actId="6549"/>
          <ac:spMkLst>
            <pc:docMk/>
            <pc:sldMk cId="4108379547" sldId="645"/>
            <ac:spMk id="5" creationId="{F3AFF2F9-1662-67B8-13A2-80084FE67816}"/>
          </ac:spMkLst>
        </pc:spChg>
        <pc:spChg chg="mod">
          <ac:chgData name="Shemon, Emily R." userId="db15cc15-f0d0-4f94-851f-87b263686430" providerId="ADAL" clId="{E08F8737-874A-4DD5-96AC-0C56651CA0F0}" dt="2025-05-14T13:34:54.557" v="6543" actId="113"/>
          <ac:spMkLst>
            <pc:docMk/>
            <pc:sldMk cId="4108379547" sldId="645"/>
            <ac:spMk id="15" creationId="{75E8CAC5-C273-62BD-B303-42C7762A799E}"/>
          </ac:spMkLst>
        </pc:spChg>
        <pc:spChg chg="mod">
          <ac:chgData name="Shemon, Emily R." userId="db15cc15-f0d0-4f94-851f-87b263686430" providerId="ADAL" clId="{E08F8737-874A-4DD5-96AC-0C56651CA0F0}" dt="2025-05-14T13:02:39.557" v="4130" actId="1076"/>
          <ac:spMkLst>
            <pc:docMk/>
            <pc:sldMk cId="4108379547" sldId="645"/>
            <ac:spMk id="21" creationId="{2F9085FD-D504-E1E9-6EB7-01042DA1DD06}"/>
          </ac:spMkLst>
        </pc:spChg>
        <pc:spChg chg="mod">
          <ac:chgData name="Shemon, Emily R." userId="db15cc15-f0d0-4f94-851f-87b263686430" providerId="ADAL" clId="{E08F8737-874A-4DD5-96AC-0C56651CA0F0}" dt="2025-05-14T13:02:48.070" v="4132" actId="20577"/>
          <ac:spMkLst>
            <pc:docMk/>
            <pc:sldMk cId="4108379547" sldId="645"/>
            <ac:spMk id="25" creationId="{5D90C1B0-BF94-9718-4FAA-8BDF272C641F}"/>
          </ac:spMkLst>
        </pc:spChg>
      </pc:sldChg>
      <pc:sldChg chg="modSp mod">
        <pc:chgData name="Shemon, Emily R." userId="db15cc15-f0d0-4f94-851f-87b263686430" providerId="ADAL" clId="{E08F8737-874A-4DD5-96AC-0C56651CA0F0}" dt="2025-05-09T20:07:03.278" v="1145" actId="404"/>
        <pc:sldMkLst>
          <pc:docMk/>
          <pc:sldMk cId="1475674522" sldId="648"/>
        </pc:sldMkLst>
      </pc:sldChg>
      <pc:sldChg chg="addSp delSp modSp mod ord">
        <pc:chgData name="Shemon, Emily R." userId="db15cc15-f0d0-4f94-851f-87b263686430" providerId="ADAL" clId="{E08F8737-874A-4DD5-96AC-0C56651CA0F0}" dt="2025-05-14T13:24:07.995" v="6190"/>
        <pc:sldMkLst>
          <pc:docMk/>
          <pc:sldMk cId="1051219908" sldId="652"/>
        </pc:sldMkLst>
      </pc:sldChg>
      <pc:sldChg chg="modSp mod">
        <pc:chgData name="Shemon, Emily R." userId="db15cc15-f0d0-4f94-851f-87b263686430" providerId="ADAL" clId="{E08F8737-874A-4DD5-96AC-0C56651CA0F0}" dt="2025-05-09T19:53:37.283" v="585" actId="207"/>
        <pc:sldMkLst>
          <pc:docMk/>
          <pc:sldMk cId="1701969668" sldId="653"/>
        </pc:sldMkLst>
      </pc:sldChg>
      <pc:sldChg chg="addSp delSp modSp mod">
        <pc:chgData name="Shemon, Emily R." userId="db15cc15-f0d0-4f94-851f-87b263686430" providerId="ADAL" clId="{E08F8737-874A-4DD5-96AC-0C56651CA0F0}" dt="2025-05-14T13:25:03.088" v="6199" actId="404"/>
        <pc:sldMkLst>
          <pc:docMk/>
          <pc:sldMk cId="3054206358" sldId="654"/>
        </pc:sldMkLst>
        <pc:spChg chg="mod">
          <ac:chgData name="Shemon, Emily R." userId="db15cc15-f0d0-4f94-851f-87b263686430" providerId="ADAL" clId="{E08F8737-874A-4DD5-96AC-0C56651CA0F0}" dt="2025-05-09T19:59:47.773" v="696" actId="20577"/>
          <ac:spMkLst>
            <pc:docMk/>
            <pc:sldMk cId="3054206358" sldId="654"/>
            <ac:spMk id="2" creationId="{27664C1E-6EB1-A434-9013-C1FE991EF1E9}"/>
          </ac:spMkLst>
        </pc:spChg>
        <pc:spChg chg="mod">
          <ac:chgData name="Shemon, Emily R." userId="db15cc15-f0d0-4f94-851f-87b263686430" providerId="ADAL" clId="{E08F8737-874A-4DD5-96AC-0C56651CA0F0}" dt="2025-05-14T13:25:03.088" v="6199" actId="404"/>
          <ac:spMkLst>
            <pc:docMk/>
            <pc:sldMk cId="3054206358" sldId="654"/>
            <ac:spMk id="3" creationId="{9D72CEBB-A178-F794-FBAB-21671E8738AC}"/>
          </ac:spMkLst>
        </pc:spChg>
        <pc:spChg chg="mod">
          <ac:chgData name="Shemon, Emily R." userId="db15cc15-f0d0-4f94-851f-87b263686430" providerId="ADAL" clId="{E08F8737-874A-4DD5-96AC-0C56651CA0F0}" dt="2025-05-14T13:24:29.835" v="6193" actId="164"/>
          <ac:spMkLst>
            <pc:docMk/>
            <pc:sldMk cId="3054206358" sldId="654"/>
            <ac:spMk id="5" creationId="{71C0A61C-F5C0-5F98-F2D0-2D358A86423A}"/>
          </ac:spMkLst>
        </pc:spChg>
        <pc:spChg chg="mod">
          <ac:chgData name="Shemon, Emily R." userId="db15cc15-f0d0-4f94-851f-87b263686430" providerId="ADAL" clId="{E08F8737-874A-4DD5-96AC-0C56651CA0F0}" dt="2025-05-14T13:00:55.486" v="4102" actId="404"/>
          <ac:spMkLst>
            <pc:docMk/>
            <pc:sldMk cId="3054206358" sldId="654"/>
            <ac:spMk id="6" creationId="{C2D2E00A-5112-FAC8-6AE2-BE3823EA01C1}"/>
          </ac:spMkLst>
        </pc:spChg>
        <pc:spChg chg="add mod">
          <ac:chgData name="Shemon, Emily R." userId="db15cc15-f0d0-4f94-851f-87b263686430" providerId="ADAL" clId="{E08F8737-874A-4DD5-96AC-0C56651CA0F0}" dt="2025-05-14T13:24:29.835" v="6193" actId="164"/>
          <ac:spMkLst>
            <pc:docMk/>
            <pc:sldMk cId="3054206358" sldId="654"/>
            <ac:spMk id="7" creationId="{F666578F-19B2-6272-CDFE-F15C87E8334A}"/>
          </ac:spMkLst>
        </pc:spChg>
        <pc:spChg chg="add mod">
          <ac:chgData name="Shemon, Emily R." userId="db15cc15-f0d0-4f94-851f-87b263686430" providerId="ADAL" clId="{E08F8737-874A-4DD5-96AC-0C56651CA0F0}" dt="2025-05-14T13:24:29.835" v="6193" actId="164"/>
          <ac:spMkLst>
            <pc:docMk/>
            <pc:sldMk cId="3054206358" sldId="654"/>
            <ac:spMk id="9" creationId="{969DC55E-2C92-B3CD-A4E7-C2C89A3F7EE2}"/>
          </ac:spMkLst>
        </pc:spChg>
        <pc:spChg chg="add mod">
          <ac:chgData name="Shemon, Emily R." userId="db15cc15-f0d0-4f94-851f-87b263686430" providerId="ADAL" clId="{E08F8737-874A-4DD5-96AC-0C56651CA0F0}" dt="2025-05-14T13:24:29.835" v="6193" actId="164"/>
          <ac:spMkLst>
            <pc:docMk/>
            <pc:sldMk cId="3054206358" sldId="654"/>
            <ac:spMk id="10" creationId="{D8ABB15A-91B6-32C4-0709-BF2F4007E74E}"/>
          </ac:spMkLst>
        </pc:spChg>
        <pc:grpChg chg="add mod">
          <ac:chgData name="Shemon, Emily R." userId="db15cc15-f0d0-4f94-851f-87b263686430" providerId="ADAL" clId="{E08F8737-874A-4DD5-96AC-0C56651CA0F0}" dt="2025-05-14T13:24:32.462" v="6194" actId="1076"/>
          <ac:grpSpMkLst>
            <pc:docMk/>
            <pc:sldMk cId="3054206358" sldId="654"/>
            <ac:grpSpMk id="8" creationId="{0766A229-9BF8-5FA4-CF15-659E9FD888C0}"/>
          </ac:grpSpMkLst>
        </pc:grpChg>
        <pc:picChg chg="mod">
          <ac:chgData name="Shemon, Emily R." userId="db15cc15-f0d0-4f94-851f-87b263686430" providerId="ADAL" clId="{E08F8737-874A-4DD5-96AC-0C56651CA0F0}" dt="2025-05-14T13:24:29.835" v="6193" actId="164"/>
          <ac:picMkLst>
            <pc:docMk/>
            <pc:sldMk cId="3054206358" sldId="654"/>
            <ac:picMk id="4" creationId="{51E8D4FB-9A30-507A-3092-A3D2360037F5}"/>
          </ac:picMkLst>
        </pc:picChg>
      </pc:sldChg>
      <pc:sldChg chg="del">
        <pc:chgData name="Shemon, Emily R." userId="db15cc15-f0d0-4f94-851f-87b263686430" providerId="ADAL" clId="{E08F8737-874A-4DD5-96AC-0C56651CA0F0}" dt="2025-05-09T19:49:07.859" v="389" actId="2696"/>
        <pc:sldMkLst>
          <pc:docMk/>
          <pc:sldMk cId="2469742376" sldId="656"/>
        </pc:sldMkLst>
      </pc:sldChg>
      <pc:sldChg chg="modSp mod">
        <pc:chgData name="Shemon, Emily R." userId="db15cc15-f0d0-4f94-851f-87b263686430" providerId="ADAL" clId="{E08F8737-874A-4DD5-96AC-0C56651CA0F0}" dt="2025-05-14T18:59:47.395" v="6887" actId="1076"/>
        <pc:sldMkLst>
          <pc:docMk/>
          <pc:sldMk cId="1744501608" sldId="657"/>
        </pc:sldMkLst>
        <pc:spChg chg="mod">
          <ac:chgData name="Shemon, Emily R." userId="db15cc15-f0d0-4f94-851f-87b263686430" providerId="ADAL" clId="{E08F8737-874A-4DD5-96AC-0C56651CA0F0}" dt="2025-05-09T19:59:59.689" v="713" actId="20577"/>
          <ac:spMkLst>
            <pc:docMk/>
            <pc:sldMk cId="1744501608" sldId="657"/>
            <ac:spMk id="2" creationId="{52129ABF-B0E6-5DCE-DE1A-225CA35C1025}"/>
          </ac:spMkLst>
        </pc:spChg>
        <pc:spChg chg="mod">
          <ac:chgData name="Shemon, Emily R." userId="db15cc15-f0d0-4f94-851f-87b263686430" providerId="ADAL" clId="{E08F8737-874A-4DD5-96AC-0C56651CA0F0}" dt="2025-05-14T18:59:47.395" v="6887" actId="1076"/>
          <ac:spMkLst>
            <pc:docMk/>
            <pc:sldMk cId="1744501608" sldId="657"/>
            <ac:spMk id="3" creationId="{7D42D43E-3F92-DEB4-E18F-C1BD553A7579}"/>
          </ac:spMkLst>
        </pc:spChg>
        <pc:spChg chg="mod">
          <ac:chgData name="Shemon, Emily R." userId="db15cc15-f0d0-4f94-851f-87b263686430" providerId="ADAL" clId="{E08F8737-874A-4DD5-96AC-0C56651CA0F0}" dt="2025-05-14T13:01:16.853" v="4107" actId="404"/>
          <ac:spMkLst>
            <pc:docMk/>
            <pc:sldMk cId="1744501608" sldId="657"/>
            <ac:spMk id="4" creationId="{120AC12D-4F69-662A-3888-57054F87BDEA}"/>
          </ac:spMkLst>
        </pc:spChg>
        <pc:spChg chg="mod">
          <ac:chgData name="Shemon, Emily R." userId="db15cc15-f0d0-4f94-851f-87b263686430" providerId="ADAL" clId="{E08F8737-874A-4DD5-96AC-0C56651CA0F0}" dt="2025-05-14T18:59:42.336" v="6886" actId="5793"/>
          <ac:spMkLst>
            <pc:docMk/>
            <pc:sldMk cId="1744501608" sldId="657"/>
            <ac:spMk id="5" creationId="{A47B936A-9DBD-EFAE-0AEE-C57DD322598A}"/>
          </ac:spMkLst>
        </pc:spChg>
        <pc:picChg chg="mod">
          <ac:chgData name="Shemon, Emily R." userId="db15cc15-f0d0-4f94-851f-87b263686430" providerId="ADAL" clId="{E08F8737-874A-4DD5-96AC-0C56651CA0F0}" dt="2025-05-14T13:26:08.885" v="6255" actId="1076"/>
          <ac:picMkLst>
            <pc:docMk/>
            <pc:sldMk cId="1744501608" sldId="657"/>
            <ac:picMk id="7" creationId="{83331CBB-2615-DB8D-04B8-58CAE1796BA9}"/>
          </ac:picMkLst>
        </pc:picChg>
      </pc:sldChg>
      <pc:sldChg chg="addSp modSp mod">
        <pc:chgData name="Shemon, Emily R." userId="db15cc15-f0d0-4f94-851f-87b263686430" providerId="ADAL" clId="{E08F8737-874A-4DD5-96AC-0C56651CA0F0}" dt="2025-05-14T13:49:35.027" v="6726" actId="20577"/>
        <pc:sldMkLst>
          <pc:docMk/>
          <pc:sldMk cId="2375855803" sldId="658"/>
        </pc:sldMkLst>
        <pc:spChg chg="mod">
          <ac:chgData name="Shemon, Emily R." userId="db15cc15-f0d0-4f94-851f-87b263686430" providerId="ADAL" clId="{E08F8737-874A-4DD5-96AC-0C56651CA0F0}" dt="2025-05-14T13:49:35.027" v="6726" actId="20577"/>
          <ac:spMkLst>
            <pc:docMk/>
            <pc:sldMk cId="2375855803" sldId="658"/>
            <ac:spMk id="2" creationId="{4A9AC315-8320-CEAB-D80F-EF3C6BB2A3C5}"/>
          </ac:spMkLst>
        </pc:spChg>
        <pc:spChg chg="add mod">
          <ac:chgData name="Shemon, Emily R." userId="db15cc15-f0d0-4f94-851f-87b263686430" providerId="ADAL" clId="{E08F8737-874A-4DD5-96AC-0C56651CA0F0}" dt="2025-05-13T16:45:10.683" v="1884" actId="20577"/>
          <ac:spMkLst>
            <pc:docMk/>
            <pc:sldMk cId="2375855803" sldId="658"/>
            <ac:spMk id="3" creationId="{77C0B27B-0959-9533-18D5-1EBDFB8D6A15}"/>
          </ac:spMkLst>
        </pc:spChg>
        <pc:spChg chg="mod">
          <ac:chgData name="Shemon, Emily R." userId="db15cc15-f0d0-4f94-851f-87b263686430" providerId="ADAL" clId="{E08F8737-874A-4DD5-96AC-0C56651CA0F0}" dt="2025-05-13T16:43:27.927" v="1820" actId="14100"/>
          <ac:spMkLst>
            <pc:docMk/>
            <pc:sldMk cId="2375855803" sldId="658"/>
            <ac:spMk id="5" creationId="{1EF8D080-697E-1BCE-3554-2D4B7090FA2B}"/>
          </ac:spMkLst>
        </pc:spChg>
        <pc:spChg chg="mod">
          <ac:chgData name="Shemon, Emily R." userId="db15cc15-f0d0-4f94-851f-87b263686430" providerId="ADAL" clId="{E08F8737-874A-4DD5-96AC-0C56651CA0F0}" dt="2025-05-14T13:04:06.582" v="4197" actId="6549"/>
          <ac:spMkLst>
            <pc:docMk/>
            <pc:sldMk cId="2375855803" sldId="658"/>
            <ac:spMk id="6" creationId="{1A12A6AD-4FA3-CB8A-FC03-A504716BE3B1}"/>
          </ac:spMkLst>
        </pc:spChg>
        <pc:spChg chg="mod">
          <ac:chgData name="Shemon, Emily R." userId="db15cc15-f0d0-4f94-851f-87b263686430" providerId="ADAL" clId="{E08F8737-874A-4DD5-96AC-0C56651CA0F0}" dt="2025-05-13T16:43:27.927" v="1820" actId="14100"/>
          <ac:spMkLst>
            <pc:docMk/>
            <pc:sldMk cId="2375855803" sldId="658"/>
            <ac:spMk id="11" creationId="{C6994470-9D44-CEFF-1667-D0C6D6D4C2A4}"/>
          </ac:spMkLst>
        </pc:spChg>
        <pc:spChg chg="mod">
          <ac:chgData name="Shemon, Emily R." userId="db15cc15-f0d0-4f94-851f-87b263686430" providerId="ADAL" clId="{E08F8737-874A-4DD5-96AC-0C56651CA0F0}" dt="2025-05-13T16:43:27.927" v="1820" actId="14100"/>
          <ac:spMkLst>
            <pc:docMk/>
            <pc:sldMk cId="2375855803" sldId="658"/>
            <ac:spMk id="14" creationId="{1A8C4C10-160C-8369-3C03-CE17F2147859}"/>
          </ac:spMkLst>
        </pc:spChg>
        <pc:spChg chg="mod">
          <ac:chgData name="Shemon, Emily R." userId="db15cc15-f0d0-4f94-851f-87b263686430" providerId="ADAL" clId="{E08F8737-874A-4DD5-96AC-0C56651CA0F0}" dt="2025-05-13T16:43:54.241" v="1841" actId="1076"/>
          <ac:spMkLst>
            <pc:docMk/>
            <pc:sldMk cId="2375855803" sldId="658"/>
            <ac:spMk id="16" creationId="{F6B1BD51-DAA6-1442-89BB-19C06FBC7D13}"/>
          </ac:spMkLst>
        </pc:spChg>
        <pc:spChg chg="mod">
          <ac:chgData name="Shemon, Emily R." userId="db15cc15-f0d0-4f94-851f-87b263686430" providerId="ADAL" clId="{E08F8737-874A-4DD5-96AC-0C56651CA0F0}" dt="2025-05-13T16:43:41.993" v="1824" actId="14100"/>
          <ac:spMkLst>
            <pc:docMk/>
            <pc:sldMk cId="2375855803" sldId="658"/>
            <ac:spMk id="17" creationId="{3656BB58-7D38-A543-5D3A-7BF2DBD00136}"/>
          </ac:spMkLst>
        </pc:spChg>
        <pc:spChg chg="mod">
          <ac:chgData name="Shemon, Emily R." userId="db15cc15-f0d0-4f94-851f-87b263686430" providerId="ADAL" clId="{E08F8737-874A-4DD5-96AC-0C56651CA0F0}" dt="2025-05-13T16:43:57.944" v="1842" actId="1076"/>
          <ac:spMkLst>
            <pc:docMk/>
            <pc:sldMk cId="2375855803" sldId="658"/>
            <ac:spMk id="18" creationId="{68CBF777-CB9F-B7ED-7477-3894670D123D}"/>
          </ac:spMkLst>
        </pc:spChg>
        <pc:spChg chg="mod">
          <ac:chgData name="Shemon, Emily R." userId="db15cc15-f0d0-4f94-851f-87b263686430" providerId="ADAL" clId="{E08F8737-874A-4DD5-96AC-0C56651CA0F0}" dt="2025-05-13T16:43:27.927" v="1820" actId="14100"/>
          <ac:spMkLst>
            <pc:docMk/>
            <pc:sldMk cId="2375855803" sldId="658"/>
            <ac:spMk id="22" creationId="{D311288B-D745-EF01-4F2D-9B7CECEBC382}"/>
          </ac:spMkLst>
        </pc:spChg>
        <pc:spChg chg="mod">
          <ac:chgData name="Shemon, Emily R." userId="db15cc15-f0d0-4f94-851f-87b263686430" providerId="ADAL" clId="{E08F8737-874A-4DD5-96AC-0C56651CA0F0}" dt="2025-05-13T16:43:38.898" v="1823" actId="14100"/>
          <ac:spMkLst>
            <pc:docMk/>
            <pc:sldMk cId="2375855803" sldId="658"/>
            <ac:spMk id="23" creationId="{FD8488EE-857E-2CA4-CDB9-18A712864D5B}"/>
          </ac:spMkLst>
        </pc:spChg>
        <pc:spChg chg="mod">
          <ac:chgData name="Shemon, Emily R." userId="db15cc15-f0d0-4f94-851f-87b263686430" providerId="ADAL" clId="{E08F8737-874A-4DD5-96AC-0C56651CA0F0}" dt="2025-05-13T16:43:27.927" v="1820" actId="14100"/>
          <ac:spMkLst>
            <pc:docMk/>
            <pc:sldMk cId="2375855803" sldId="658"/>
            <ac:spMk id="24" creationId="{9FA7B6AB-B53B-B771-48BD-BD6B4E3AC7E9}"/>
          </ac:spMkLst>
        </pc:spChg>
        <pc:spChg chg="mod">
          <ac:chgData name="Shemon, Emily R." userId="db15cc15-f0d0-4f94-851f-87b263686430" providerId="ADAL" clId="{E08F8737-874A-4DD5-96AC-0C56651CA0F0}" dt="2025-05-13T16:44:03.338" v="1843" actId="1076"/>
          <ac:spMkLst>
            <pc:docMk/>
            <pc:sldMk cId="2375855803" sldId="658"/>
            <ac:spMk id="28" creationId="{D57A5A37-B26D-2C72-16CC-0BE1716E6641}"/>
          </ac:spMkLst>
        </pc:spChg>
        <pc:spChg chg="mod">
          <ac:chgData name="Shemon, Emily R." userId="db15cc15-f0d0-4f94-851f-87b263686430" providerId="ADAL" clId="{E08F8737-874A-4DD5-96AC-0C56651CA0F0}" dt="2025-05-13T16:42:09.944" v="1712" actId="1076"/>
          <ac:spMkLst>
            <pc:docMk/>
            <pc:sldMk cId="2375855803" sldId="658"/>
            <ac:spMk id="33" creationId="{C7FE330D-2308-2060-FCFA-19D2CC088478}"/>
          </ac:spMkLst>
        </pc:spChg>
        <pc:spChg chg="mod">
          <ac:chgData name="Shemon, Emily R." userId="db15cc15-f0d0-4f94-851f-87b263686430" providerId="ADAL" clId="{E08F8737-874A-4DD5-96AC-0C56651CA0F0}" dt="2025-05-13T16:42:09.944" v="1712" actId="1076"/>
          <ac:spMkLst>
            <pc:docMk/>
            <pc:sldMk cId="2375855803" sldId="658"/>
            <ac:spMk id="34" creationId="{72DC5088-6455-A16C-B34F-DC4D5E5C5889}"/>
          </ac:spMkLst>
        </pc:spChg>
        <pc:spChg chg="mod">
          <ac:chgData name="Shemon, Emily R." userId="db15cc15-f0d0-4f94-851f-87b263686430" providerId="ADAL" clId="{E08F8737-874A-4DD5-96AC-0C56651CA0F0}" dt="2025-05-14T13:03:38.854" v="4139" actId="947"/>
          <ac:spMkLst>
            <pc:docMk/>
            <pc:sldMk cId="2375855803" sldId="658"/>
            <ac:spMk id="54" creationId="{1C2C86D6-584F-6027-E460-0B790F95E685}"/>
          </ac:spMkLst>
        </pc:spChg>
        <pc:grpChg chg="mod">
          <ac:chgData name="Shemon, Emily R." userId="db15cc15-f0d0-4f94-851f-87b263686430" providerId="ADAL" clId="{E08F8737-874A-4DD5-96AC-0C56651CA0F0}" dt="2025-05-13T16:42:09.944" v="1712" actId="1076"/>
          <ac:grpSpMkLst>
            <pc:docMk/>
            <pc:sldMk cId="2375855803" sldId="658"/>
            <ac:grpSpMk id="30" creationId="{A347AAA9-8555-631C-C324-5CD5668F2581}"/>
          </ac:grpSpMkLst>
        </pc:grpChg>
        <pc:picChg chg="mod">
          <ac:chgData name="Shemon, Emily R." userId="db15cc15-f0d0-4f94-851f-87b263686430" providerId="ADAL" clId="{E08F8737-874A-4DD5-96AC-0C56651CA0F0}" dt="2025-05-13T16:42:09.944" v="1712" actId="1076"/>
          <ac:picMkLst>
            <pc:docMk/>
            <pc:sldMk cId="2375855803" sldId="658"/>
            <ac:picMk id="29" creationId="{C9CFA28C-E5F7-AE6A-3522-8706C8FFBAC0}"/>
          </ac:picMkLst>
        </pc:picChg>
      </pc:sldChg>
      <pc:sldChg chg="modSp mod">
        <pc:chgData name="Shemon, Emily R." userId="db15cc15-f0d0-4f94-851f-87b263686430" providerId="ADAL" clId="{E08F8737-874A-4DD5-96AC-0C56651CA0F0}" dt="2025-05-09T20:11:18.444" v="1286" actId="1076"/>
        <pc:sldMkLst>
          <pc:docMk/>
          <pc:sldMk cId="3323226972" sldId="659"/>
        </pc:sldMkLst>
        <pc:spChg chg="mod">
          <ac:chgData name="Shemon, Emily R." userId="db15cc15-f0d0-4f94-851f-87b263686430" providerId="ADAL" clId="{E08F8737-874A-4DD5-96AC-0C56651CA0F0}" dt="2025-05-09T20:11:18.444" v="1286" actId="1076"/>
          <ac:spMkLst>
            <pc:docMk/>
            <pc:sldMk cId="3323226972" sldId="659"/>
            <ac:spMk id="3" creationId="{1CADBCFF-738C-E73D-0FA7-B577E60418C8}"/>
          </ac:spMkLst>
        </pc:spChg>
      </pc:sldChg>
      <pc:sldChg chg="addSp modSp mod">
        <pc:chgData name="Shemon, Emily R." userId="db15cc15-f0d0-4f94-851f-87b263686430" providerId="ADAL" clId="{E08F8737-874A-4DD5-96AC-0C56651CA0F0}" dt="2025-05-14T13:39:20.502" v="6724" actId="14100"/>
        <pc:sldMkLst>
          <pc:docMk/>
          <pc:sldMk cId="481277852" sldId="660"/>
        </pc:sldMkLst>
        <pc:spChg chg="mod">
          <ac:chgData name="Shemon, Emily R." userId="db15cc15-f0d0-4f94-851f-87b263686430" providerId="ADAL" clId="{E08F8737-874A-4DD5-96AC-0C56651CA0F0}" dt="2025-05-14T13:12:27.813" v="5419" actId="1076"/>
          <ac:spMkLst>
            <pc:docMk/>
            <pc:sldMk cId="481277852" sldId="660"/>
            <ac:spMk id="2" creationId="{6AFB56C5-572F-29C9-BAB8-AA9E0EA023D5}"/>
          </ac:spMkLst>
        </pc:spChg>
        <pc:spChg chg="mod">
          <ac:chgData name="Shemon, Emily R." userId="db15cc15-f0d0-4f94-851f-87b263686430" providerId="ADAL" clId="{E08F8737-874A-4DD5-96AC-0C56651CA0F0}" dt="2025-05-14T13:39:20.502" v="6724" actId="14100"/>
          <ac:spMkLst>
            <pc:docMk/>
            <pc:sldMk cId="481277852" sldId="660"/>
            <ac:spMk id="3" creationId="{1E733B49-E5BE-233F-F825-E87A9D2A9388}"/>
          </ac:spMkLst>
        </pc:spChg>
      </pc:sldChg>
      <pc:sldChg chg="modSp mod">
        <pc:chgData name="Shemon, Emily R." userId="db15cc15-f0d0-4f94-851f-87b263686430" providerId="ADAL" clId="{E08F8737-874A-4DD5-96AC-0C56651CA0F0}" dt="2025-05-14T13:17:53.543" v="5940" actId="404"/>
        <pc:sldMkLst>
          <pc:docMk/>
          <pc:sldMk cId="2004413709" sldId="662"/>
        </pc:sldMkLst>
        <pc:spChg chg="mod">
          <ac:chgData name="Shemon, Emily R." userId="db15cc15-f0d0-4f94-851f-87b263686430" providerId="ADAL" clId="{E08F8737-874A-4DD5-96AC-0C56651CA0F0}" dt="2025-05-14T13:17:53.543" v="5940" actId="404"/>
          <ac:spMkLst>
            <pc:docMk/>
            <pc:sldMk cId="2004413709" sldId="662"/>
            <ac:spMk id="3" creationId="{D4320394-5C9B-56F3-AF97-5AE24D77772F}"/>
          </ac:spMkLst>
        </pc:spChg>
      </pc:sldChg>
      <pc:sldChg chg="addSp delSp modSp mod">
        <pc:chgData name="Shemon, Emily R." userId="db15cc15-f0d0-4f94-851f-87b263686430" providerId="ADAL" clId="{E08F8737-874A-4DD5-96AC-0C56651CA0F0}" dt="2025-05-14T13:49:43.324" v="6728" actId="20577"/>
        <pc:sldMkLst>
          <pc:docMk/>
          <pc:sldMk cId="1347455062" sldId="663"/>
        </pc:sldMkLst>
        <pc:spChg chg="add mod">
          <ac:chgData name="Shemon, Emily R." userId="db15cc15-f0d0-4f94-851f-87b263686430" providerId="ADAL" clId="{E08F8737-874A-4DD5-96AC-0C56651CA0F0}" dt="2025-05-14T13:49:43.324" v="6728" actId="20577"/>
          <ac:spMkLst>
            <pc:docMk/>
            <pc:sldMk cId="1347455062" sldId="663"/>
            <ac:spMk id="5" creationId="{FAC85F77-5ED5-F23F-111A-7C7905F94386}"/>
          </ac:spMkLst>
        </pc:spChg>
        <pc:spChg chg="mod">
          <ac:chgData name="Shemon, Emily R." userId="db15cc15-f0d0-4f94-851f-87b263686430" providerId="ADAL" clId="{E08F8737-874A-4DD5-96AC-0C56651CA0F0}" dt="2025-05-14T13:05:11.910" v="4247" actId="20577"/>
          <ac:spMkLst>
            <pc:docMk/>
            <pc:sldMk cId="1347455062" sldId="663"/>
            <ac:spMk id="18" creationId="{FBC0E191-0D01-1793-CD44-76FE65BFC737}"/>
          </ac:spMkLst>
        </pc:spChg>
        <pc:spChg chg="mod">
          <ac:chgData name="Shemon, Emily R." userId="db15cc15-f0d0-4f94-851f-87b263686430" providerId="ADAL" clId="{E08F8737-874A-4DD5-96AC-0C56651CA0F0}" dt="2025-05-14T13:04:59.358" v="4238" actId="947"/>
          <ac:spMkLst>
            <pc:docMk/>
            <pc:sldMk cId="1347455062" sldId="663"/>
            <ac:spMk id="54" creationId="{BD002AD6-5D17-45DC-318F-DE1F39068358}"/>
          </ac:spMkLst>
        </pc:spChg>
      </pc:sldChg>
      <pc:sldChg chg="addSp delSp modSp mod modNotesTx">
        <pc:chgData name="Shemon, Emily R." userId="db15cc15-f0d0-4f94-851f-87b263686430" providerId="ADAL" clId="{E08F8737-874A-4DD5-96AC-0C56651CA0F0}" dt="2025-05-14T13:35:58.296" v="6630" actId="1582"/>
        <pc:sldMkLst>
          <pc:docMk/>
          <pc:sldMk cId="111368795" sldId="665"/>
        </pc:sldMkLst>
        <pc:spChg chg="mod">
          <ac:chgData name="Shemon, Emily R." userId="db15cc15-f0d0-4f94-851f-87b263686430" providerId="ADAL" clId="{E08F8737-874A-4DD5-96AC-0C56651CA0F0}" dt="2025-05-14T13:21:05.027" v="6154" actId="20577"/>
          <ac:spMkLst>
            <pc:docMk/>
            <pc:sldMk cId="111368795" sldId="665"/>
            <ac:spMk id="2" creationId="{49BCFFA0-1066-A2C3-3A9A-EC7B93EA7381}"/>
          </ac:spMkLst>
        </pc:spChg>
        <pc:spChg chg="add mod">
          <ac:chgData name="Shemon, Emily R." userId="db15cc15-f0d0-4f94-851f-87b263686430" providerId="ADAL" clId="{E08F8737-874A-4DD5-96AC-0C56651CA0F0}" dt="2025-05-14T13:30:32.995" v="6335" actId="20577"/>
          <ac:spMkLst>
            <pc:docMk/>
            <pc:sldMk cId="111368795" sldId="665"/>
            <ac:spMk id="3" creationId="{17701D38-B95A-03EF-E9D2-7E884B7325C1}"/>
          </ac:spMkLst>
        </pc:spChg>
        <pc:spChg chg="add mod">
          <ac:chgData name="Shemon, Emily R." userId="db15cc15-f0d0-4f94-851f-87b263686430" providerId="ADAL" clId="{E08F8737-874A-4DD5-96AC-0C56651CA0F0}" dt="2025-05-14T13:31:04.090" v="6360" actId="1076"/>
          <ac:spMkLst>
            <pc:docMk/>
            <pc:sldMk cId="111368795" sldId="665"/>
            <ac:spMk id="4" creationId="{4F4CDBB1-5ADE-2348-5BF9-AF670196051C}"/>
          </ac:spMkLst>
        </pc:spChg>
        <pc:spChg chg="add mod">
          <ac:chgData name="Shemon, Emily R." userId="db15cc15-f0d0-4f94-851f-87b263686430" providerId="ADAL" clId="{E08F8737-874A-4DD5-96AC-0C56651CA0F0}" dt="2025-05-14T13:31:25.060" v="6393" actId="20577"/>
          <ac:spMkLst>
            <pc:docMk/>
            <pc:sldMk cId="111368795" sldId="665"/>
            <ac:spMk id="7" creationId="{A4524091-F58C-9BA7-A24F-9EAD256A0D3D}"/>
          </ac:spMkLst>
        </pc:spChg>
        <pc:spChg chg="add mod">
          <ac:chgData name="Shemon, Emily R." userId="db15cc15-f0d0-4f94-851f-87b263686430" providerId="ADAL" clId="{E08F8737-874A-4DD5-96AC-0C56651CA0F0}" dt="2025-05-14T13:31:45.843" v="6415" actId="20577"/>
          <ac:spMkLst>
            <pc:docMk/>
            <pc:sldMk cId="111368795" sldId="665"/>
            <ac:spMk id="8" creationId="{201053BF-3B88-A826-A212-EC807368593B}"/>
          </ac:spMkLst>
        </pc:spChg>
        <pc:spChg chg="add mod">
          <ac:chgData name="Shemon, Emily R." userId="db15cc15-f0d0-4f94-851f-87b263686430" providerId="ADAL" clId="{E08F8737-874A-4DD5-96AC-0C56651CA0F0}" dt="2025-05-14T13:32:02.462" v="6436" actId="20577"/>
          <ac:spMkLst>
            <pc:docMk/>
            <pc:sldMk cId="111368795" sldId="665"/>
            <ac:spMk id="11" creationId="{BA25EBBF-6928-FB9D-EEE7-6A92EBB45269}"/>
          </ac:spMkLst>
        </pc:spChg>
        <pc:spChg chg="add mod">
          <ac:chgData name="Shemon, Emily R." userId="db15cc15-f0d0-4f94-851f-87b263686430" providerId="ADAL" clId="{E08F8737-874A-4DD5-96AC-0C56651CA0F0}" dt="2025-05-14T13:32:39.843" v="6504" actId="20577"/>
          <ac:spMkLst>
            <pc:docMk/>
            <pc:sldMk cId="111368795" sldId="665"/>
            <ac:spMk id="12" creationId="{09673B72-5A74-E1BE-F801-D08D59E56E30}"/>
          </ac:spMkLst>
        </pc:spChg>
        <pc:spChg chg="add mod">
          <ac:chgData name="Shemon, Emily R." userId="db15cc15-f0d0-4f94-851f-87b263686430" providerId="ADAL" clId="{E08F8737-874A-4DD5-96AC-0C56651CA0F0}" dt="2025-05-14T13:33:27.527" v="6508" actId="13822"/>
          <ac:spMkLst>
            <pc:docMk/>
            <pc:sldMk cId="111368795" sldId="665"/>
            <ac:spMk id="13" creationId="{AFA44B09-6FB6-FA78-F587-0A5097684C2B}"/>
          </ac:spMkLst>
        </pc:spChg>
        <pc:spChg chg="add mod">
          <ac:chgData name="Shemon, Emily R." userId="db15cc15-f0d0-4f94-851f-87b263686430" providerId="ADAL" clId="{E08F8737-874A-4DD5-96AC-0C56651CA0F0}" dt="2025-05-14T13:33:40.850" v="6515" actId="1076"/>
          <ac:spMkLst>
            <pc:docMk/>
            <pc:sldMk cId="111368795" sldId="665"/>
            <ac:spMk id="14" creationId="{B2CDF4D2-DF96-78A8-4C78-9DD06CCAC8BB}"/>
          </ac:spMkLst>
        </pc:spChg>
        <pc:spChg chg="add mod">
          <ac:chgData name="Shemon, Emily R." userId="db15cc15-f0d0-4f94-851f-87b263686430" providerId="ADAL" clId="{E08F8737-874A-4DD5-96AC-0C56651CA0F0}" dt="2025-05-14T13:35:58.296" v="6630" actId="1582"/>
          <ac:spMkLst>
            <pc:docMk/>
            <pc:sldMk cId="111368795" sldId="665"/>
            <ac:spMk id="15" creationId="{31AF3E8C-50FA-0561-EDC2-70BD6AA3F13D}"/>
          </ac:spMkLst>
        </pc:spChg>
        <pc:graphicFrameChg chg="mod">
          <ac:chgData name="Shemon, Emily R." userId="db15cc15-f0d0-4f94-851f-87b263686430" providerId="ADAL" clId="{E08F8737-874A-4DD5-96AC-0C56651CA0F0}" dt="2025-05-14T13:31:50.410" v="6417"/>
          <ac:graphicFrameMkLst>
            <pc:docMk/>
            <pc:sldMk cId="111368795" sldId="665"/>
            <ac:graphicFrameMk id="6" creationId="{9B351121-E7C4-BA44-24FD-AC2FE711889F}"/>
          </ac:graphicFrameMkLst>
        </pc:graphicFrameChg>
      </pc:sldChg>
      <pc:sldChg chg="modSp mod">
        <pc:chgData name="Shemon, Emily R." userId="db15cc15-f0d0-4f94-851f-87b263686430" providerId="ADAL" clId="{E08F8737-874A-4DD5-96AC-0C56651CA0F0}" dt="2025-05-14T19:05:50.463" v="7173" actId="20577"/>
        <pc:sldMkLst>
          <pc:docMk/>
          <pc:sldMk cId="2716657452" sldId="666"/>
        </pc:sldMkLst>
        <pc:spChg chg="mod">
          <ac:chgData name="Shemon, Emily R." userId="db15cc15-f0d0-4f94-851f-87b263686430" providerId="ADAL" clId="{E08F8737-874A-4DD5-96AC-0C56651CA0F0}" dt="2025-05-14T19:05:50.463" v="7173" actId="20577"/>
          <ac:spMkLst>
            <pc:docMk/>
            <pc:sldMk cId="2716657452" sldId="666"/>
            <ac:spMk id="3" creationId="{05C7B08D-6ECC-AF73-D7A4-A1B2464C11CE}"/>
          </ac:spMkLst>
        </pc:spChg>
      </pc:sldChg>
      <pc:sldChg chg="modSp mod modCm">
        <pc:chgData name="Shemon, Emily R." userId="db15cc15-f0d0-4f94-851f-87b263686430" providerId="ADAL" clId="{E08F8737-874A-4DD5-96AC-0C56651CA0F0}" dt="2025-05-14T19:05:11.793" v="7098" actId="20577"/>
        <pc:sldMkLst>
          <pc:docMk/>
          <pc:sldMk cId="2660079987" sldId="667"/>
        </pc:sldMkLst>
        <pc:spChg chg="mod">
          <ac:chgData name="Shemon, Emily R." userId="db15cc15-f0d0-4f94-851f-87b263686430" providerId="ADAL" clId="{E08F8737-874A-4DD5-96AC-0C56651CA0F0}" dt="2025-05-14T19:05:11.793" v="7098" actId="20577"/>
          <ac:spMkLst>
            <pc:docMk/>
            <pc:sldMk cId="2660079987" sldId="667"/>
            <ac:spMk id="3" creationId="{E9560CD5-DE5B-6B86-0792-FDF51EEC6F8E}"/>
          </ac:spMkLst>
        </pc:spChg>
        <pc:extLst>
          <p:ext xmlns:p="http://schemas.openxmlformats.org/presentationml/2006/main" uri="{D6D511B9-2390-475A-947B-AFAB55BFBCF1}">
            <pc226:cmChg xmlns:pc226="http://schemas.microsoft.com/office/powerpoint/2022/06/main/command" chg="mod">
              <pc226:chgData name="Shemon, Emily R." userId="db15cc15-f0d0-4f94-851f-87b263686430" providerId="ADAL" clId="{E08F8737-874A-4DD5-96AC-0C56651CA0F0}" dt="2025-05-14T19:05:11.793" v="7098" actId="20577"/>
              <pc2:cmMkLst xmlns:pc2="http://schemas.microsoft.com/office/powerpoint/2019/9/main/command">
                <pc:docMk/>
                <pc:sldMk cId="2660079987" sldId="667"/>
                <pc2:cmMk id="{A8BBAA9D-907F-4DAE-879D-785C0CB11C80}"/>
              </pc2:cmMkLst>
            </pc226:cmChg>
          </p:ext>
        </pc:extLst>
      </pc:sldChg>
      <pc:sldChg chg="modSp add mod ord">
        <pc:chgData name="Shemon, Emily R." userId="db15cc15-f0d0-4f94-851f-87b263686430" providerId="ADAL" clId="{E08F8737-874A-4DD5-96AC-0C56651CA0F0}" dt="2025-05-14T13:28:49.814" v="6264" actId="6549"/>
        <pc:sldMkLst>
          <pc:docMk/>
          <pc:sldMk cId="610423274" sldId="668"/>
        </pc:sldMkLst>
      </pc:sldChg>
      <pc:sldMasterChg chg="delSldLayout">
        <pc:chgData name="Shemon, Emily R." userId="db15cc15-f0d0-4f94-851f-87b263686430" providerId="ADAL" clId="{E08F8737-874A-4DD5-96AC-0C56651CA0F0}" dt="2025-05-09T19:45:34.325" v="0" actId="47"/>
        <pc:sldMasterMkLst>
          <pc:docMk/>
          <pc:sldMasterMk cId="0" sldId="2147483716"/>
        </pc:sldMasterMkLst>
        <pc:sldLayoutChg chg="del">
          <pc:chgData name="Shemon, Emily R." userId="db15cc15-f0d0-4f94-851f-87b263686430" providerId="ADAL" clId="{E08F8737-874A-4DD5-96AC-0C56651CA0F0}" dt="2025-05-09T19:45:34.325" v="0" actId="47"/>
          <pc:sldLayoutMkLst>
            <pc:docMk/>
            <pc:sldMasterMk cId="0" sldId="2147483716"/>
            <pc:sldLayoutMk cId="178027947" sldId="2147483730"/>
          </pc:sldLayoutMkLst>
        </pc:sldLayoutChg>
      </pc:sldMasterChg>
      <pc:sldMasterChg chg="new mod addSldLayout">
        <pc:chgData name="Shemon, Emily R." userId="db15cc15-f0d0-4f94-851f-87b263686430" providerId="ADAL" clId="{E08F8737-874A-4DD5-96AC-0C56651CA0F0}" dt="2025-05-14T13:27:50.593" v="6262" actId="6938"/>
        <pc:sldMasterMkLst>
          <pc:docMk/>
          <pc:sldMasterMk cId="4047430651" sldId="2147483733"/>
        </pc:sldMasterMkLst>
        <pc:sldLayoutChg chg="new replId">
          <pc:chgData name="Shemon, Emily R." userId="db15cc15-f0d0-4f94-851f-87b263686430" providerId="ADAL" clId="{E08F8737-874A-4DD5-96AC-0C56651CA0F0}" dt="2025-05-14T13:27:50.593" v="6262" actId="6938"/>
          <pc:sldLayoutMkLst>
            <pc:docMk/>
            <pc:sldMasterMk cId="4047430651" sldId="2147483733"/>
            <pc:sldLayoutMk cId="3144377232" sldId="2147483734"/>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1976137923" sldId="2147483735"/>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1106116512" sldId="2147483736"/>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1618377389" sldId="2147483737"/>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3253137878" sldId="2147483738"/>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162312905" sldId="2147483739"/>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728784394" sldId="2147483740"/>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3517471141" sldId="2147483741"/>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2224204653" sldId="2147483742"/>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3719205013" sldId="2147483743"/>
          </pc:sldLayoutMkLst>
        </pc:sldLayoutChg>
        <pc:sldLayoutChg chg="new replId">
          <pc:chgData name="Shemon, Emily R." userId="db15cc15-f0d0-4f94-851f-87b263686430" providerId="ADAL" clId="{E08F8737-874A-4DD5-96AC-0C56651CA0F0}" dt="2025-05-14T13:27:50.593" v="6262" actId="6938"/>
          <pc:sldLayoutMkLst>
            <pc:docMk/>
            <pc:sldMasterMk cId="4047430651" sldId="2147483733"/>
            <pc:sldLayoutMk cId="241513645" sldId="2147483744"/>
          </pc:sldLayoutMkLst>
        </pc:sldLayoutChg>
      </pc:sldMasterChg>
    </pc:docChg>
  </pc:docChgLst>
  <pc:docChgLst>
    <pc:chgData name="Wozniak, Nick" userId="d253afd8-7948-4988-b3a7-5240d8eb0248" providerId="ADAL" clId="{302FC10A-D3D8-4DFA-ADAD-F4CE0C93C8F7}"/>
    <pc:docChg chg="custSel modSld">
      <pc:chgData name="Wozniak, Nick" userId="d253afd8-7948-4988-b3a7-5240d8eb0248" providerId="ADAL" clId="{302FC10A-D3D8-4DFA-ADAD-F4CE0C93C8F7}" dt="2025-05-29T08:08:16.988" v="5" actId="27636"/>
      <pc:docMkLst>
        <pc:docMk/>
      </pc:docMkLst>
      <pc:sldChg chg="modNotes">
        <pc:chgData name="Wozniak, Nick" userId="d253afd8-7948-4988-b3a7-5240d8eb0248" providerId="ADAL" clId="{302FC10A-D3D8-4DFA-ADAD-F4CE0C93C8F7}" dt="2025-05-29T08:08:16.988" v="5" actId="27636"/>
        <pc:sldMkLst>
          <pc:docMk/>
          <pc:sldMk cId="1744501608" sldId="657"/>
        </pc:sldMkLst>
      </pc:sldChg>
      <pc:sldChg chg="modSp mod">
        <pc:chgData name="Wozniak, Nick" userId="d253afd8-7948-4988-b3a7-5240d8eb0248" providerId="ADAL" clId="{302FC10A-D3D8-4DFA-ADAD-F4CE0C93C8F7}" dt="2025-05-29T08:08:08.629" v="2" actId="14100"/>
        <pc:sldMkLst>
          <pc:docMk/>
          <pc:sldMk cId="2375855803" sldId="658"/>
        </pc:sldMkLst>
        <pc:picChg chg="mod modCrop">
          <ac:chgData name="Wozniak, Nick" userId="d253afd8-7948-4988-b3a7-5240d8eb0248" providerId="ADAL" clId="{302FC10A-D3D8-4DFA-ADAD-F4CE0C93C8F7}" dt="2025-05-29T08:08:08.629" v="2" actId="14100"/>
          <ac:picMkLst>
            <pc:docMk/>
            <pc:sldMk cId="2375855803" sldId="658"/>
            <ac:picMk id="29" creationId="{C9CFA28C-E5F7-AE6A-3522-8706C8FFBAC0}"/>
          </ac:picMkLst>
        </pc:picChg>
      </pc:sldChg>
      <pc:sldChg chg="addSp delSp modSp mod">
        <pc:chgData name="Wozniak, Nick" userId="d253afd8-7948-4988-b3a7-5240d8eb0248" providerId="ADAL" clId="{302FC10A-D3D8-4DFA-ADAD-F4CE0C93C8F7}" dt="2025-05-29T08:08:16.682" v="4"/>
        <pc:sldMkLst>
          <pc:docMk/>
          <pc:sldMk cId="1347455062" sldId="663"/>
        </pc:sldMkLst>
        <pc:picChg chg="del">
          <ac:chgData name="Wozniak, Nick" userId="d253afd8-7948-4988-b3a7-5240d8eb0248" providerId="ADAL" clId="{302FC10A-D3D8-4DFA-ADAD-F4CE0C93C8F7}" dt="2025-05-29T08:08:16.402" v="3" actId="478"/>
          <ac:picMkLst>
            <pc:docMk/>
            <pc:sldMk cId="1347455062" sldId="663"/>
            <ac:picMk id="3" creationId="{2939C4CE-A452-EA31-F839-81CDFB7F90CD}"/>
          </ac:picMkLst>
        </pc:picChg>
        <pc:picChg chg="add mod">
          <ac:chgData name="Wozniak, Nick" userId="d253afd8-7948-4988-b3a7-5240d8eb0248" providerId="ADAL" clId="{302FC10A-D3D8-4DFA-ADAD-F4CE0C93C8F7}" dt="2025-05-29T08:08:16.682" v="4"/>
          <ac:picMkLst>
            <pc:docMk/>
            <pc:sldMk cId="1347455062" sldId="663"/>
            <ac:picMk id="8" creationId="{2313EA48-1C61-0D46-B6F6-56B7754B339C}"/>
          </ac:picMkLst>
        </pc:picChg>
      </pc:sldChg>
    </pc:docChg>
  </pc:docChgLst>
  <pc:docChgLst>
    <pc:chgData name="Yu, Yiqi" userId="S::yyu@anl.gov::043feed0-0fee-4947-bb7c-82f16f942565" providerId="AD" clId="Web-{0B5A5F74-3733-43E9-BA7E-C118DA22AF34}"/>
    <pc:docChg chg="modSld">
      <pc:chgData name="Yu, Yiqi" userId="S::yyu@anl.gov::043feed0-0fee-4947-bb7c-82f16f942565" providerId="AD" clId="Web-{0B5A5F74-3733-43E9-BA7E-C118DA22AF34}" dt="2025-05-14T15:24:04.739" v="13" actId="20577"/>
      <pc:docMkLst>
        <pc:docMk/>
      </pc:docMkLst>
      <pc:sldChg chg="modSp">
        <pc:chgData name="Yu, Yiqi" userId="S::yyu@anl.gov::043feed0-0fee-4947-bb7c-82f16f942565" providerId="AD" clId="Web-{0B5A5F74-3733-43E9-BA7E-C118DA22AF34}" dt="2025-05-14T15:24:04.739" v="13" actId="20577"/>
        <pc:sldMkLst>
          <pc:docMk/>
          <pc:sldMk cId="111368795" sldId="665"/>
        </pc:sldMkLst>
        <pc:spChg chg="mod">
          <ac:chgData name="Yu, Yiqi" userId="S::yyu@anl.gov::043feed0-0fee-4947-bb7c-82f16f942565" providerId="AD" clId="Web-{0B5A5F74-3733-43E9-BA7E-C118DA22AF34}" dt="2025-05-14T15:24:04.739" v="13" actId="20577"/>
          <ac:spMkLst>
            <pc:docMk/>
            <pc:sldMk cId="111368795" sldId="665"/>
            <ac:spMk id="8" creationId="{201053BF-3B88-A826-A212-EC807368593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99_6A35A5B.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18120781777277"/>
          <c:y val="7.9220426394069163E-2"/>
          <c:w val="0.80268709575365582"/>
          <c:h val="0.88861583091587237"/>
        </c:manualLayout>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Sheet1!$A$2:$A$7</c:f>
              <c:strCache>
                <c:ptCount val="6"/>
                <c:pt idx="0">
                  <c:v>TM Assessment</c:v>
                </c:pt>
                <c:pt idx="1">
                  <c:v>TF and TM Coupling</c:v>
                </c:pt>
                <c:pt idx="2">
                  <c:v>RP Assessment</c:v>
                </c:pt>
                <c:pt idx="3">
                  <c:v>TF Assessment</c:v>
                </c:pt>
                <c:pt idx="4">
                  <c:v>RP, TF, and TM Coupling</c:v>
                </c:pt>
                <c:pt idx="5">
                  <c:v>Demonstration Problems</c:v>
                </c:pt>
              </c:strCache>
            </c:strRef>
          </c:cat>
          <c:val>
            <c:numRef>
              <c:f>Sheet1!$B$2:$B$7</c:f>
              <c:numCache>
                <c:formatCode>0.00</c:formatCode>
                <c:ptCount val="6"/>
                <c:pt idx="0">
                  <c:v>2022</c:v>
                </c:pt>
                <c:pt idx="1">
                  <c:v>2024</c:v>
                </c:pt>
                <c:pt idx="2">
                  <c:v>2024</c:v>
                </c:pt>
                <c:pt idx="3">
                  <c:v>2025</c:v>
                </c:pt>
                <c:pt idx="4">
                  <c:v>2025</c:v>
                </c:pt>
                <c:pt idx="5">
                  <c:v>2026</c:v>
                </c:pt>
              </c:numCache>
            </c:numRef>
          </c:val>
          <c:extLst>
            <c:ext xmlns:c16="http://schemas.microsoft.com/office/drawing/2014/chart" uri="{C3380CC4-5D6E-409C-BE32-E72D297353CC}">
              <c16:uniqueId val="{00000000-30AE-44A8-9A81-BDB4E162D2AA}"/>
            </c:ext>
          </c:extLst>
        </c:ser>
        <c:ser>
          <c:idx val="2"/>
          <c:order val="2"/>
          <c:tx>
            <c:strRef>
              <c:f>Sheet1!$D$1</c:f>
              <c:strCache>
                <c:ptCount val="1"/>
                <c:pt idx="0">
                  <c:v>Duration</c:v>
                </c:pt>
              </c:strCache>
            </c:strRef>
          </c:tx>
          <c:spPr>
            <a:solidFill>
              <a:schemeClr val="accent3"/>
            </a:solidFill>
            <a:ln>
              <a:noFill/>
            </a:ln>
            <a:effectLst/>
          </c:spPr>
          <c:invertIfNegative val="0"/>
          <c:cat>
            <c:strRef>
              <c:f>Sheet1!$A$2:$A$7</c:f>
              <c:strCache>
                <c:ptCount val="6"/>
                <c:pt idx="0">
                  <c:v>TM Assessment</c:v>
                </c:pt>
                <c:pt idx="1">
                  <c:v>TF and TM Coupling</c:v>
                </c:pt>
                <c:pt idx="2">
                  <c:v>RP Assessment</c:v>
                </c:pt>
                <c:pt idx="3">
                  <c:v>TF Assessment</c:v>
                </c:pt>
                <c:pt idx="4">
                  <c:v>RP, TF, and TM Coupling</c:v>
                </c:pt>
                <c:pt idx="5">
                  <c:v>Demonstration Problems</c:v>
                </c:pt>
              </c:strCache>
            </c:strRef>
          </c:cat>
          <c:val>
            <c:numRef>
              <c:f>Sheet1!$D$2:$D$7</c:f>
              <c:numCache>
                <c:formatCode>0.00</c:formatCode>
                <c:ptCount val="6"/>
                <c:pt idx="0">
                  <c:v>4</c:v>
                </c:pt>
                <c:pt idx="1">
                  <c:v>1</c:v>
                </c:pt>
                <c:pt idx="2">
                  <c:v>2</c:v>
                </c:pt>
                <c:pt idx="3">
                  <c:v>1</c:v>
                </c:pt>
                <c:pt idx="4">
                  <c:v>1</c:v>
                </c:pt>
                <c:pt idx="5">
                  <c:v>3</c:v>
                </c:pt>
              </c:numCache>
            </c:numRef>
          </c:val>
          <c:extLst>
            <c:ext xmlns:c16="http://schemas.microsoft.com/office/drawing/2014/chart" uri="{C3380CC4-5D6E-409C-BE32-E72D297353CC}">
              <c16:uniqueId val="{00000002-30AE-44A8-9A81-BDB4E162D2AA}"/>
            </c:ext>
          </c:extLst>
        </c:ser>
        <c:dLbls>
          <c:showLegendKey val="0"/>
          <c:showVal val="0"/>
          <c:showCatName val="0"/>
          <c:showSerName val="0"/>
          <c:showPercent val="0"/>
          <c:showBubbleSize val="0"/>
        </c:dLbls>
        <c:gapWidth val="150"/>
        <c:overlap val="100"/>
        <c:axId val="1538728943"/>
        <c:axId val="1538726543"/>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End Date</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TM Assessment</c:v>
                      </c:pt>
                      <c:pt idx="1">
                        <c:v>TF and TM Coupling</c:v>
                      </c:pt>
                      <c:pt idx="2">
                        <c:v>RP Assessment</c:v>
                      </c:pt>
                      <c:pt idx="3">
                        <c:v>TF Assessment</c:v>
                      </c:pt>
                      <c:pt idx="4">
                        <c:v>RP, TF, and TM Coupling</c:v>
                      </c:pt>
                      <c:pt idx="5">
                        <c:v>Demonstration Problems</c:v>
                      </c:pt>
                    </c:strCache>
                  </c:strRef>
                </c:cat>
                <c:val>
                  <c:numRef>
                    <c:extLst>
                      <c:ext uri="{02D57815-91ED-43cb-92C2-25804820EDAC}">
                        <c15:formulaRef>
                          <c15:sqref>Sheet1!$C$2:$C$7</c15:sqref>
                        </c15:formulaRef>
                      </c:ext>
                    </c:extLst>
                    <c:numCache>
                      <c:formatCode>0.00</c:formatCode>
                      <c:ptCount val="6"/>
                      <c:pt idx="0">
                        <c:v>2026</c:v>
                      </c:pt>
                      <c:pt idx="1">
                        <c:v>2025</c:v>
                      </c:pt>
                      <c:pt idx="2">
                        <c:v>2026</c:v>
                      </c:pt>
                      <c:pt idx="3">
                        <c:v>2026</c:v>
                      </c:pt>
                      <c:pt idx="4">
                        <c:v>2026</c:v>
                      </c:pt>
                      <c:pt idx="5">
                        <c:v>2029</c:v>
                      </c:pt>
                    </c:numCache>
                  </c:numRef>
                </c:val>
                <c:extLst>
                  <c:ext xmlns:c16="http://schemas.microsoft.com/office/drawing/2014/chart" uri="{C3380CC4-5D6E-409C-BE32-E72D297353CC}">
                    <c16:uniqueId val="{00000001-30AE-44A8-9A81-BDB4E162D2AA}"/>
                  </c:ext>
                </c:extLst>
              </c15:ser>
            </c15:filteredBarSeries>
          </c:ext>
        </c:extLst>
      </c:barChart>
      <c:catAx>
        <c:axId val="15387289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8726543"/>
        <c:crosses val="autoZero"/>
        <c:auto val="1"/>
        <c:lblAlgn val="ctr"/>
        <c:lblOffset val="100"/>
        <c:noMultiLvlLbl val="0"/>
      </c:catAx>
      <c:valAx>
        <c:axId val="1538726543"/>
        <c:scaling>
          <c:orientation val="minMax"/>
          <c:max val="2029"/>
          <c:min val="2022"/>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872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0.57596</cdr:x>
      <cdr:y>0</cdr:y>
    </cdr:from>
    <cdr:to>
      <cdr:x>0.57596</cdr:x>
      <cdr:y>0.96473</cdr:y>
    </cdr:to>
    <cdr:cxnSp macro="">
      <cdr:nvCxnSpPr>
        <cdr:cNvPr id="3" name="Straight Connector 2">
          <a:extLst xmlns:a="http://schemas.openxmlformats.org/drawingml/2006/main">
            <a:ext uri="{FF2B5EF4-FFF2-40B4-BE49-F238E27FC236}">
              <a16:creationId xmlns:a16="http://schemas.microsoft.com/office/drawing/2014/main" id="{7BC869F0-2022-DECA-8808-0BF3B2963D1F}"/>
            </a:ext>
          </a:extLst>
        </cdr:cNvPr>
        <cdr:cNvCxnSpPr/>
      </cdr:nvCxnSpPr>
      <cdr:spPr>
        <a:xfrm xmlns:a="http://schemas.openxmlformats.org/drawingml/2006/main">
          <a:off x="6553964" y="0"/>
          <a:ext cx="0" cy="4190212"/>
        </a:xfrm>
        <a:prstGeom xmlns:a="http://schemas.openxmlformats.org/drawingml/2006/main" prst="line">
          <a:avLst/>
        </a:prstGeom>
        <a:ln xmlns:a="http://schemas.openxmlformats.org/drawingml/2006/main">
          <a:solidFill>
            <a:schemeClr val="accent2"/>
          </a:solidFill>
          <a:prstDash val="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5/29/2025</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a:p>
        </p:txBody>
      </p:sp>
    </p:spTree>
    <p:extLst>
      <p:ext uri="{BB962C8B-B14F-4D97-AF65-F5344CB8AC3E}">
        <p14:creationId xmlns:p14="http://schemas.microsoft.com/office/powerpoint/2010/main" val="2234107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5/29/2025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a:p>
        </p:txBody>
      </p:sp>
    </p:spTree>
    <p:extLst>
      <p:ext uri="{BB962C8B-B14F-4D97-AF65-F5344CB8AC3E}">
        <p14:creationId xmlns:p14="http://schemas.microsoft.com/office/powerpoint/2010/main" val="42508158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the curved shape of assemblies</a:t>
            </a:r>
          </a:p>
          <a:p>
            <a:r>
              <a:rPr lang="en-US"/>
              <a:t>Core region deforms outward, and gaps expand (lower reactivity feedback)</a:t>
            </a:r>
          </a:p>
          <a:p>
            <a:r>
              <a:rPr lang="en-US"/>
              <a:t>Restraint ring helps drive maximum outward bowing</a:t>
            </a:r>
          </a:p>
          <a:p>
            <a:endParaRPr lang="en-US"/>
          </a:p>
          <a:p>
            <a:r>
              <a:rPr lang="en-US"/>
              <a:t>KEEP IT SHORT</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2</a:t>
            </a:fld>
            <a:endParaRPr lang="en-US"/>
          </a:p>
        </p:txBody>
      </p:sp>
    </p:spTree>
    <p:extLst>
      <p:ext uri="{BB962C8B-B14F-4D97-AF65-F5344CB8AC3E}">
        <p14:creationId xmlns:p14="http://schemas.microsoft.com/office/powerpoint/2010/main" val="240660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Delineate the different approaches</a:t>
            </a:r>
          </a:p>
          <a:p>
            <a:r>
              <a:rPr lang="en-US"/>
              <a:t>How is fuel temperature calculated – developing built-in capability in SC module</a:t>
            </a:r>
          </a:p>
          <a:p>
            <a:endParaRPr lang="en-US"/>
          </a:p>
          <a:p>
            <a:r>
              <a:rPr lang="en-US"/>
              <a:t>MOOSE Approach to directly model deformation reactivity</a:t>
            </a:r>
          </a:p>
          <a:p>
            <a:endParaRPr lang="en-US"/>
          </a:p>
          <a:p>
            <a:r>
              <a:rPr lang="en-US"/>
              <a:t>SAS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a:t>Simple Model: </a:t>
            </a:r>
            <a:r>
              <a:rPr lang="en-US" sz="1800">
                <a:effectLst/>
                <a:latin typeface="Aptos" panose="020B0004020202020204" pitchFamily="34" charset="0"/>
                <a:ea typeface="Aptos" panose="020B0004020202020204" pitchFamily="34" charset="0"/>
                <a:cs typeface="Aptos" panose="020B0004020202020204" pitchFamily="34" charset="0"/>
              </a:rPr>
              <a:t>“The simple model calculates the average radial expansion at the core midplane assuming straight line expansion between the above core load pads and the grid plate. Because straight line expansion is modeled, this model only considers thermal expansion.”</a:t>
            </a:r>
          </a:p>
          <a:p>
            <a:endParaRPr lang="en-US"/>
          </a:p>
          <a:p>
            <a:pPr marL="0" marR="0" lvl="0" indent="0" algn="l" defTabSz="457200" rtl="0" eaLnBrk="1" fontAlgn="base" latinLnBrk="0" hangingPunct="1">
              <a:lnSpc>
                <a:spcPct val="100000"/>
              </a:lnSpc>
              <a:spcBef>
                <a:spcPct val="30000"/>
              </a:spcBef>
              <a:spcAft>
                <a:spcPct val="0"/>
              </a:spcAft>
              <a:buClrTx/>
              <a:buSzTx/>
              <a:buFontTx/>
              <a:buNone/>
              <a:tabLst/>
              <a:defRPr/>
            </a:pPr>
            <a:r>
              <a:rPr lang="en-US"/>
              <a:t>Detailed Model: </a:t>
            </a:r>
            <a:r>
              <a:rPr lang="en-US" sz="1800">
                <a:effectLst/>
                <a:latin typeface="Aptos" panose="020B0004020202020204" pitchFamily="34" charset="0"/>
                <a:ea typeface="Aptos" panose="020B0004020202020204" pitchFamily="34" charset="0"/>
                <a:cs typeface="Aptos" panose="020B0004020202020204" pitchFamily="34" charset="0"/>
              </a:rPr>
              <a:t>“The detailed model calculates the axial profile of the core radius from the behavior of an average assembly. All assemblies are assumed to move radially in proportion to their distance from the core centerline. This model accounts for thermal expansion and assembly bowing.”</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a:effectLst/>
                <a:latin typeface="Aptos" panose="020B0004020202020204" pitchFamily="34" charset="0"/>
                <a:ea typeface="Aptos" panose="020B0004020202020204" pitchFamily="34" charset="0"/>
                <a:cs typeface="Aptos" panose="020B0004020202020204" pitchFamily="34" charset="0"/>
              </a:rPr>
              <a:t>SAM: Takes into consideration different contributions of the inlet grid plate and above core load pad expansions.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3</a:t>
            </a:fld>
            <a:endParaRPr lang="en-US"/>
          </a:p>
        </p:txBody>
      </p:sp>
    </p:spTree>
    <p:extLst>
      <p:ext uri="{BB962C8B-B14F-4D97-AF65-F5344CB8AC3E}">
        <p14:creationId xmlns:p14="http://schemas.microsoft.com/office/powerpoint/2010/main" val="134996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showing FY dates</a:t>
            </a:r>
          </a:p>
          <a:p>
            <a:r>
              <a:rPr lang="en-US"/>
              <a:t>Ending dates for some of the tasks aren’t firmly set, they are variable</a:t>
            </a:r>
          </a:p>
          <a:p>
            <a:endParaRPr lang="en-US"/>
          </a:p>
          <a:p>
            <a:endParaRPr lang="en-US"/>
          </a:p>
          <a:p>
            <a:pPr lvl="1"/>
            <a:r>
              <a:rPr lang="en-US" sz="1200">
                <a:solidFill>
                  <a:schemeClr val="tx1"/>
                </a:solidFill>
              </a:rPr>
              <a:t>V&amp;V of MOOSE’s thermo-mechanical solvers specifically for this application</a:t>
            </a:r>
          </a:p>
          <a:p>
            <a:pPr lvl="1"/>
            <a:r>
              <a:rPr lang="en-US" sz="1200">
                <a:solidFill>
                  <a:schemeClr val="tx1"/>
                </a:solidFill>
              </a:rPr>
              <a:t>V&amp;V of Griffin for this application, and comparison to conventional perturbation-based approach (US-Japan CNWG partnership)</a:t>
            </a:r>
          </a:p>
          <a:p>
            <a:pPr lvl="1"/>
            <a:r>
              <a:rPr lang="en-US" sz="1200">
                <a:solidFill>
                  <a:schemeClr val="tx1"/>
                </a:solidFill>
              </a:rPr>
              <a:t>Multiphysics coupling of thermo-mechanics, thermal fluids, and reactor physics in a staged process to allow code developers time to incorporate feedback</a:t>
            </a:r>
          </a:p>
          <a:p>
            <a:pPr lvl="1"/>
            <a:r>
              <a:rPr lang="en-US" sz="1200">
                <a:solidFill>
                  <a:schemeClr val="tx1"/>
                </a:solidFill>
              </a:rPr>
              <a:t>Provide “predictive” reference solution to determine regimes of validity of faster running, more approximate methods</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4</a:t>
            </a:fld>
            <a:endParaRPr lang="en-US"/>
          </a:p>
        </p:txBody>
      </p:sp>
    </p:spTree>
    <p:extLst>
      <p:ext uri="{BB962C8B-B14F-4D97-AF65-F5344CB8AC3E}">
        <p14:creationId xmlns:p14="http://schemas.microsoft.com/office/powerpoint/2010/main" val="2370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complexity of modeling the duct, non-uniform expansion, bending, nozzle, contacts at load pads</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5</a:t>
            </a:fld>
            <a:endParaRPr lang="en-US"/>
          </a:p>
        </p:txBody>
      </p:sp>
    </p:spTree>
    <p:extLst>
      <p:ext uri="{BB962C8B-B14F-4D97-AF65-F5344CB8AC3E}">
        <p14:creationId xmlns:p14="http://schemas.microsoft.com/office/powerpoint/2010/main" val="330924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7-assembly model was developed using fuel assemblies from the ABR-1000 design, including load pads, in a hexagonal lattice of 2 rings4</a:t>
            </a:r>
          </a:p>
          <a:p>
            <a:r>
              <a:rPr lang="en-US"/>
              <a:t>The assembly total power is set to the average power of an ABR-1000 fuel assembly (5.56 MW). </a:t>
            </a:r>
          </a:p>
          <a:p>
            <a:r>
              <a:rPr lang="en-US"/>
              <a:t>Cosine power shape is assumed in the axial direction.</a:t>
            </a:r>
          </a:p>
          <a:p>
            <a:r>
              <a:rPr lang="en-US"/>
              <a:t>Center assembly: radially asymmetric power distribution (asymmetry drives temperature gradient across duct which drives asymmetrical expansion/bowing)</a:t>
            </a:r>
          </a:p>
          <a:p>
            <a:r>
              <a:rPr lang="en-US"/>
              <a:t>Peripheral assemblies: uniform radial power distribution</a:t>
            </a:r>
          </a:p>
          <a:p>
            <a:endParaRPr lang="en-US"/>
          </a:p>
          <a:p>
            <a:r>
              <a:rPr lang="en-US"/>
              <a:t>Swirl of wire-wrap, causes rotational deformation of duct at different axial levels</a:t>
            </a:r>
          </a:p>
          <a:p>
            <a:endParaRPr lang="en-US"/>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6</a:t>
            </a:fld>
            <a:endParaRPr lang="en-US"/>
          </a:p>
        </p:txBody>
      </p:sp>
    </p:spTree>
    <p:extLst>
      <p:ext uri="{BB962C8B-B14F-4D97-AF65-F5344CB8AC3E}">
        <p14:creationId xmlns:p14="http://schemas.microsoft.com/office/powerpoint/2010/main" val="22197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Best practices modeling contact</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7</a:t>
            </a:fld>
            <a:endParaRPr lang="en-US"/>
          </a:p>
        </p:txBody>
      </p:sp>
    </p:spTree>
    <p:extLst>
      <p:ext uri="{BB962C8B-B14F-4D97-AF65-F5344CB8AC3E}">
        <p14:creationId xmlns:p14="http://schemas.microsoft.com/office/powerpoint/2010/main" val="51361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NEAMS TH Area is working on inter assembly flow modeling</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8</a:t>
            </a:fld>
            <a:endParaRPr lang="en-US"/>
          </a:p>
        </p:txBody>
      </p:sp>
    </p:spTree>
    <p:extLst>
      <p:ext uri="{BB962C8B-B14F-4D97-AF65-F5344CB8AC3E}">
        <p14:creationId xmlns:p14="http://schemas.microsoft.com/office/powerpoint/2010/main" val="17049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want to throw Griffin under the bus</a:t>
            </a:r>
          </a:p>
          <a:p>
            <a:r>
              <a:rPr lang="en-US"/>
              <a:t>Just starting integration</a:t>
            </a:r>
          </a:p>
          <a:p>
            <a:r>
              <a:rPr lang="en-US"/>
              <a:t>We have a path we think will work, but haven’t done it yet, how next to proceed</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9</a:t>
            </a:fld>
            <a:endParaRPr lang="en-US"/>
          </a:p>
        </p:txBody>
      </p:sp>
    </p:spTree>
    <p:extLst>
      <p:ext uri="{BB962C8B-B14F-4D97-AF65-F5344CB8AC3E}">
        <p14:creationId xmlns:p14="http://schemas.microsoft.com/office/powerpoint/2010/main" val="415010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we need high fidelity approach to core bowing and reactivity feedback, how to convince</a:t>
            </a:r>
          </a:p>
          <a:p>
            <a:r>
              <a:rPr lang="en-US"/>
              <a:t>Specific accident scenarios are important to more accurately calculate the core response</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10</a:t>
            </a:fld>
            <a:endParaRPr lang="en-US"/>
          </a:p>
        </p:txBody>
      </p:sp>
    </p:spTree>
    <p:extLst>
      <p:ext uri="{BB962C8B-B14F-4D97-AF65-F5344CB8AC3E}">
        <p14:creationId xmlns:p14="http://schemas.microsoft.com/office/powerpoint/2010/main" val="345259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468430"/>
          </a:xfrm>
          <a:prstGeom prst="rect">
            <a:avLst/>
          </a:prstGeom>
        </p:spPr>
        <p:txBody>
          <a:bodyPr anchor="b"/>
          <a:lstStyle>
            <a:lvl1pPr algn="ctr">
              <a:defRPr sz="4500" b="1" i="0">
                <a:solidFill>
                  <a:srgbClr val="0E1130"/>
                </a:solidFill>
                <a:latin typeface="STIX Two Text" pitchFamily="2" charset="0"/>
              </a:defRPr>
            </a:lvl1pPr>
          </a:lstStyle>
          <a:p>
            <a:r>
              <a:rPr lang="en-US"/>
              <a:t>CLICK TO EDIT MASTER TITLE STYLE</a:t>
            </a:r>
          </a:p>
        </p:txBody>
      </p:sp>
      <p:sp>
        <p:nvSpPr>
          <p:cNvPr id="3" name="Subtitle 2"/>
          <p:cNvSpPr>
            <a:spLocks noGrp="1"/>
          </p:cNvSpPr>
          <p:nvPr>
            <p:ph type="subTitle" idx="1"/>
          </p:nvPr>
        </p:nvSpPr>
        <p:spPr>
          <a:xfrm>
            <a:off x="1524000" y="3124211"/>
            <a:ext cx="9144000" cy="2133589"/>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ectangle 8">
            <a:extLst>
              <a:ext uri="{FF2B5EF4-FFF2-40B4-BE49-F238E27FC236}">
                <a16:creationId xmlns:a16="http://schemas.microsoft.com/office/drawing/2014/main" id="{53EFCF92-EBE6-32A1-D990-38D7E6F22D4E}"/>
              </a:ext>
            </a:extLst>
          </p:cNvPr>
          <p:cNvSpPr/>
          <p:nvPr userDrawn="1"/>
        </p:nvSpPr>
        <p:spPr>
          <a:xfrm>
            <a:off x="-30480" y="5741239"/>
            <a:ext cx="12252960" cy="1192956"/>
          </a:xfrm>
          <a:prstGeom prst="rect">
            <a:avLst/>
          </a:prstGeom>
          <a:solidFill>
            <a:srgbClr val="0E11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05E38AC4-98C1-815B-7629-81B62C5926C9}"/>
              </a:ext>
            </a:extLst>
          </p:cNvPr>
          <p:cNvSpPr>
            <a:spLocks noChangeShapeType="1"/>
          </p:cNvSpPr>
          <p:nvPr userDrawn="1"/>
        </p:nvSpPr>
        <p:spPr bwMode="auto">
          <a:xfrm>
            <a:off x="1524000" y="2895600"/>
            <a:ext cx="91440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3" name="Line 2">
            <a:extLst>
              <a:ext uri="{FF2B5EF4-FFF2-40B4-BE49-F238E27FC236}">
                <a16:creationId xmlns:a16="http://schemas.microsoft.com/office/drawing/2014/main" id="{AED6D91E-DE09-E4DD-FFE1-FE3558F5475E}"/>
              </a:ext>
            </a:extLst>
          </p:cNvPr>
          <p:cNvSpPr>
            <a:spLocks noChangeShapeType="1"/>
          </p:cNvSpPr>
          <p:nvPr userDrawn="1"/>
        </p:nvSpPr>
        <p:spPr bwMode="auto">
          <a:xfrm>
            <a:off x="-30480" y="5741239"/>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14" name="Picture 13">
            <a:extLst>
              <a:ext uri="{FF2B5EF4-FFF2-40B4-BE49-F238E27FC236}">
                <a16:creationId xmlns:a16="http://schemas.microsoft.com/office/drawing/2014/main" id="{F8D551BE-F105-63E5-4C06-8E1FB4F51785}"/>
              </a:ext>
            </a:extLst>
          </p:cNvPr>
          <p:cNvPicPr>
            <a:picLocks noChangeAspect="1"/>
          </p:cNvPicPr>
          <p:nvPr userDrawn="1"/>
        </p:nvPicPr>
        <p:blipFill>
          <a:blip r:embed="rId2"/>
          <a:srcRect/>
          <a:stretch/>
        </p:blipFill>
        <p:spPr>
          <a:xfrm>
            <a:off x="7848600" y="6046047"/>
            <a:ext cx="3808115" cy="622202"/>
          </a:xfrm>
          <a:prstGeom prst="rect">
            <a:avLst/>
          </a:prstGeom>
        </p:spPr>
      </p:pic>
    </p:spTree>
    <p:extLst>
      <p:ext uri="{BB962C8B-B14F-4D97-AF65-F5344CB8AC3E}">
        <p14:creationId xmlns:p14="http://schemas.microsoft.com/office/powerpoint/2010/main" val="12534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8464-BB36-A451-524C-3E9924FB81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CCC693-4CC0-F1D1-67A5-DD5B6FFE1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82AA81-9C36-F774-D73F-E25B01CF20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93C89C-31CE-4851-3969-AF54BBF8F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3DFF55-60AE-A0D0-70D0-007633BA5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BEC32-B248-F2D7-3B2E-ED102949BE41}"/>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8" name="Footer Placeholder 7">
            <a:extLst>
              <a:ext uri="{FF2B5EF4-FFF2-40B4-BE49-F238E27FC236}">
                <a16:creationId xmlns:a16="http://schemas.microsoft.com/office/drawing/2014/main" id="{C9727A77-A516-116F-4EFD-C758B4659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2CD249-AAE2-6A56-5B32-F84FBFC20ACE}"/>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325313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0160-D351-32FA-2E56-E59F9776C1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6AC840-68DB-2D1C-5E55-932C6FC79015}"/>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4" name="Footer Placeholder 3">
            <a:extLst>
              <a:ext uri="{FF2B5EF4-FFF2-40B4-BE49-F238E27FC236}">
                <a16:creationId xmlns:a16="http://schemas.microsoft.com/office/drawing/2014/main" id="{2B1FAABE-57E7-ED60-E0B1-C2A78DD76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44B778-9F46-D9E4-4DA5-3F05FEC54B13}"/>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162312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866A2-3451-8502-AB5D-40E47DA1BC28}"/>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3" name="Footer Placeholder 2">
            <a:extLst>
              <a:ext uri="{FF2B5EF4-FFF2-40B4-BE49-F238E27FC236}">
                <a16:creationId xmlns:a16="http://schemas.microsoft.com/office/drawing/2014/main" id="{1278B365-D1B2-444E-75C9-494ED4346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4403E8-14BA-C89F-83E7-D5B9168B4BD1}"/>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72878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9A3F-94C0-C936-ED2A-D7DAC36B9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1104F-8D86-8E9D-0405-DBCB6CFC2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A83DBB-0F07-DA3E-DC47-C305DFF65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DD9B5-2F87-A326-1A26-A62AE560F75B}"/>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6" name="Footer Placeholder 5">
            <a:extLst>
              <a:ext uri="{FF2B5EF4-FFF2-40B4-BE49-F238E27FC236}">
                <a16:creationId xmlns:a16="http://schemas.microsoft.com/office/drawing/2014/main" id="{7939C22A-4AAE-9265-323A-0E1EDF9FE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027D7-76C6-4FE1-4C6E-F71984BB6A2F}"/>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351747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44C7-3A50-1A81-A574-2A050C8A1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40096-574B-45D4-79C8-575F61E1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13CA40-5ED2-8D8A-D9FF-15EE6188F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054A5-5910-BEF4-1DC4-8AE9C1ECB8C5}"/>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6" name="Footer Placeholder 5">
            <a:extLst>
              <a:ext uri="{FF2B5EF4-FFF2-40B4-BE49-F238E27FC236}">
                <a16:creationId xmlns:a16="http://schemas.microsoft.com/office/drawing/2014/main" id="{7599D2C8-A4DF-205B-225B-11B4B55A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C1BE5-5E1F-746D-6FDD-A8AA09315EC3}"/>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222420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5802-2A73-8304-71D8-CEA779CF69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F2D8D-B73E-0383-A52B-03C0DB9EB7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18AD0-483C-E1DF-6826-0AE7D52120B8}"/>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5" name="Footer Placeholder 4">
            <a:extLst>
              <a:ext uri="{FF2B5EF4-FFF2-40B4-BE49-F238E27FC236}">
                <a16:creationId xmlns:a16="http://schemas.microsoft.com/office/drawing/2014/main" id="{85DF9B1A-D5F0-CABB-778B-05DDBC886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74855-55D0-A113-4039-915C05E06F62}"/>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3719205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EDA63-132C-77B8-0B7F-0A56A2C5D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AD00D0-87D7-F85A-7C20-5F40D27040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84A61-4ABE-3C0B-9E0B-50D056C115CA}"/>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5" name="Footer Placeholder 4">
            <a:extLst>
              <a:ext uri="{FF2B5EF4-FFF2-40B4-BE49-F238E27FC236}">
                <a16:creationId xmlns:a16="http://schemas.microsoft.com/office/drawing/2014/main" id="{C82375AC-D27D-63E4-F97E-96AA534F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0BC6C-F9DA-94F6-5E50-68326B4080FE}"/>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2415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Bar and Heavy Bullet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D2714-32F1-2C75-6C7B-6B85ACA64B95}"/>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ine 2">
            <a:extLst>
              <a:ext uri="{FF2B5EF4-FFF2-40B4-BE49-F238E27FC236}">
                <a16:creationId xmlns:a16="http://schemas.microsoft.com/office/drawing/2014/main" id="{C416BF7B-F06A-A578-776E-3959D80B7239}"/>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5" name="Line 2">
            <a:extLst>
              <a:ext uri="{FF2B5EF4-FFF2-40B4-BE49-F238E27FC236}">
                <a16:creationId xmlns:a16="http://schemas.microsoft.com/office/drawing/2014/main" id="{A8E532BE-093B-B577-CA70-D67C8F555A80}"/>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304800" y="304800"/>
            <a:ext cx="11684000" cy="685800"/>
          </a:xfrm>
          <a:prstGeom prst="rect">
            <a:avLst/>
          </a:prstGeom>
        </p:spPr>
        <p:txBody>
          <a:bodyPr lIns="0" tIns="0" rIns="0" bIns="0"/>
          <a:lstStyle>
            <a:lvl1pPr algn="l">
              <a:defRPr sz="3200" b="1" i="1">
                <a:solidFill>
                  <a:srgbClr val="FFFFFF"/>
                </a:solidFill>
              </a:defRPr>
            </a:lvl1pPr>
          </a:lstStyle>
          <a:p>
            <a:r>
              <a:rPr lang="en-US"/>
              <a:t>Click to edit Master title style</a:t>
            </a:r>
          </a:p>
        </p:txBody>
      </p:sp>
      <p:sp>
        <p:nvSpPr>
          <p:cNvPr id="12" name="Content Placeholder 11"/>
          <p:cNvSpPr>
            <a:spLocks noGrp="1"/>
          </p:cNvSpPr>
          <p:nvPr>
            <p:ph sz="quarter" idx="12"/>
          </p:nvPr>
        </p:nvSpPr>
        <p:spPr>
          <a:xfrm>
            <a:off x="406400" y="1447800"/>
            <a:ext cx="11379200" cy="4876800"/>
          </a:xfrm>
          <a:prstGeom prst="rect">
            <a:avLst/>
          </a:prstGeom>
        </p:spPr>
        <p:txBody>
          <a:bodyPr vert="horz" lIns="0" tIns="0" rIns="0" bIns="0"/>
          <a:lstStyle>
            <a:lvl1pPr>
              <a:buClr>
                <a:srgbClr val="213E9A"/>
              </a:buClr>
              <a:defRPr sz="2400"/>
            </a:lvl1pPr>
            <a:lvl2pPr>
              <a:buClr>
                <a:srgbClr val="213E9A"/>
              </a:buClr>
              <a:defRPr sz="2000"/>
            </a:lvl2pPr>
            <a:lvl3pPr>
              <a:buClr>
                <a:srgbClr val="213E9A"/>
              </a:buClr>
              <a:defRPr sz="1800"/>
            </a:lvl3pPr>
            <a:lvl4pPr>
              <a:buClr>
                <a:srgbClr val="213E9A"/>
              </a:buClr>
              <a:defRPr sz="1600"/>
            </a:lvl4pPr>
            <a:lvl5pPr>
              <a:buClr>
                <a:srgbClr val="213E9A"/>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A32A62A-B62C-F6AC-0BAA-67E044C98ABF}"/>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Bullet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EADAE-8594-EC72-DE2A-4885274AA11B}"/>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C7E97753-7AE7-61CD-C28E-CC4B727FC36F}"/>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3" name="Content Placeholder 2"/>
          <p:cNvSpPr>
            <a:spLocks noGrp="1"/>
          </p:cNvSpPr>
          <p:nvPr>
            <p:ph sz="half" idx="1"/>
          </p:nvPr>
        </p:nvSpPr>
        <p:spPr>
          <a:xfrm>
            <a:off x="4064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p:cNvSpPr>
            <a:spLocks noGrp="1"/>
          </p:cNvSpPr>
          <p:nvPr>
            <p:ph sz="half" idx="12"/>
          </p:nvPr>
        </p:nvSpPr>
        <p:spPr>
          <a:xfrm>
            <a:off x="66040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Line 2">
            <a:extLst>
              <a:ext uri="{FF2B5EF4-FFF2-40B4-BE49-F238E27FC236}">
                <a16:creationId xmlns:a16="http://schemas.microsoft.com/office/drawing/2014/main" id="{ADD3603B-CE0D-5A82-2851-F47C38B2B77D}"/>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5" name="Title 1">
            <a:extLst>
              <a:ext uri="{FF2B5EF4-FFF2-40B4-BE49-F238E27FC236}">
                <a16:creationId xmlns:a16="http://schemas.microsoft.com/office/drawing/2014/main" id="{0C99B006-F632-9E65-CB2A-F169604EB6D8}"/>
              </a:ext>
            </a:extLst>
          </p:cNvPr>
          <p:cNvSpPr>
            <a:spLocks noGrp="1"/>
          </p:cNvSpPr>
          <p:nvPr>
            <p:ph type="title"/>
          </p:nvPr>
        </p:nvSpPr>
        <p:spPr>
          <a:xfrm>
            <a:off x="406400" y="378378"/>
            <a:ext cx="8705513" cy="685800"/>
          </a:xfrm>
          <a:prstGeom prst="rect">
            <a:avLst/>
          </a:prstGeom>
        </p:spPr>
        <p:txBody>
          <a:bodyPr lIns="0" tIns="0" rIns="0" bIns="0"/>
          <a:lstStyle>
            <a:lvl1pPr algn="l">
              <a:defRPr sz="3200" b="1" i="1">
                <a:solidFill>
                  <a:srgbClr val="FFFFFF"/>
                </a:solidFill>
              </a:defRPr>
            </a:lvl1pPr>
          </a:lstStyle>
          <a:p>
            <a:r>
              <a:rPr lang="en-US"/>
              <a:t>Click to edit Master title style</a:t>
            </a:r>
          </a:p>
        </p:txBody>
      </p:sp>
      <p:pic>
        <p:nvPicPr>
          <p:cNvPr id="4" name="Picture 3">
            <a:extLst>
              <a:ext uri="{FF2B5EF4-FFF2-40B4-BE49-F238E27FC236}">
                <a16:creationId xmlns:a16="http://schemas.microsoft.com/office/drawing/2014/main" id="{4E3C81A2-CC44-32F6-F1D4-77B0A8847881}"/>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i="1">
                <a:solidFill>
                  <a:srgbClr val="213E9A"/>
                </a:solidFill>
                <a:latin typeface="STIX Two Text" pitchFamily="2"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Line 2">
            <a:extLst>
              <a:ext uri="{FF2B5EF4-FFF2-40B4-BE49-F238E27FC236}">
                <a16:creationId xmlns:a16="http://schemas.microsoft.com/office/drawing/2014/main" id="{E5EC7BA6-D672-B8C9-9175-950211E07275}"/>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5" name="Picture 4">
            <a:extLst>
              <a:ext uri="{FF2B5EF4-FFF2-40B4-BE49-F238E27FC236}">
                <a16:creationId xmlns:a16="http://schemas.microsoft.com/office/drawing/2014/main" id="{E9FB143E-FBDE-A66C-9ABC-EE4FFCA02C90}"/>
              </a:ext>
            </a:extLst>
          </p:cNvPr>
          <p:cNvPicPr>
            <a:picLocks noChangeAspect="1"/>
          </p:cNvPicPr>
          <p:nvPr userDrawn="1"/>
        </p:nvPicPr>
        <p:blipFill>
          <a:blip r:embed="rId2"/>
          <a:srcRect/>
          <a:stretch/>
        </p:blipFill>
        <p:spPr>
          <a:xfrm>
            <a:off x="9220200" y="6338331"/>
            <a:ext cx="2666978" cy="443469"/>
          </a:xfrm>
          <a:prstGeom prst="rect">
            <a:avLst/>
          </a:prstGeom>
        </p:spPr>
      </p:pic>
    </p:spTree>
    <p:extLst>
      <p:ext uri="{BB962C8B-B14F-4D97-AF65-F5344CB8AC3E}">
        <p14:creationId xmlns:p14="http://schemas.microsoft.com/office/powerpoint/2010/main" val="64417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8100" y="5715001"/>
            <a:ext cx="1226820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2" name="Picture 1">
            <a:extLst>
              <a:ext uri="{FF2B5EF4-FFF2-40B4-BE49-F238E27FC236}">
                <a16:creationId xmlns:a16="http://schemas.microsoft.com/office/drawing/2014/main" id="{B8BBB60C-10C0-3540-4CD4-A2A1937DFB7F}"/>
              </a:ext>
            </a:extLst>
          </p:cNvPr>
          <p:cNvPicPr>
            <a:picLocks noChangeAspect="1"/>
          </p:cNvPicPr>
          <p:nvPr userDrawn="1"/>
        </p:nvPicPr>
        <p:blipFill>
          <a:blip r:embed="rId2"/>
          <a:srcRect/>
          <a:stretch/>
        </p:blipFill>
        <p:spPr>
          <a:xfrm>
            <a:off x="1439632" y="2362203"/>
            <a:ext cx="9312735" cy="1521596"/>
          </a:xfrm>
          <a:prstGeom prst="rect">
            <a:avLst/>
          </a:prstGeom>
        </p:spPr>
      </p:pic>
    </p:spTree>
    <p:extLst>
      <p:ext uri="{BB962C8B-B14F-4D97-AF65-F5344CB8AC3E}">
        <p14:creationId xmlns:p14="http://schemas.microsoft.com/office/powerpoint/2010/main" val="193935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F339-F133-744E-50FF-3D1FD9B7D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BBF40A-3093-83CC-FF64-C28CEF55B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DB7DB-D6FD-C6A1-4706-856B7FE751A0}"/>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5" name="Footer Placeholder 4">
            <a:extLst>
              <a:ext uri="{FF2B5EF4-FFF2-40B4-BE49-F238E27FC236}">
                <a16:creationId xmlns:a16="http://schemas.microsoft.com/office/drawing/2014/main" id="{A0BF11E5-D6B5-893C-7D99-38E2A810F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BA05E-64FE-1E6B-B25C-C7CB8E8D3466}"/>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314437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907-833C-3822-09B7-E43BBE760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B32-C596-540C-214D-1F42EFEF71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9BF04-11B2-89AB-34F1-81D63CBCCDD2}"/>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5" name="Footer Placeholder 4">
            <a:extLst>
              <a:ext uri="{FF2B5EF4-FFF2-40B4-BE49-F238E27FC236}">
                <a16:creationId xmlns:a16="http://schemas.microsoft.com/office/drawing/2014/main" id="{4BD09004-A5AF-FE6F-6F3C-1BD87A15E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6122A-FC98-5E7C-7E2B-49FC33A4A62C}"/>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197613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838A-1C01-9CBF-A387-55A91DFF1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D698C-B55F-2257-547F-DB526AAC14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01BA26-FFF6-BAD0-E0D9-0B735FBCDDDF}"/>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5" name="Footer Placeholder 4">
            <a:extLst>
              <a:ext uri="{FF2B5EF4-FFF2-40B4-BE49-F238E27FC236}">
                <a16:creationId xmlns:a16="http://schemas.microsoft.com/office/drawing/2014/main" id="{0CE4B9AC-7C07-E3CA-412A-84353E872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C245A-2AC3-203E-01F1-AF0E22C30468}"/>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110611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8E47-02D2-8CB3-668F-D6F8EBACB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9120-2355-0628-4227-9A37AA6587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CC2F47-343F-5586-A58D-BB9A8B584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65034-98DA-6D5E-1178-46292B65640A}"/>
              </a:ext>
            </a:extLst>
          </p:cNvPr>
          <p:cNvSpPr>
            <a:spLocks noGrp="1"/>
          </p:cNvSpPr>
          <p:nvPr>
            <p:ph type="dt" sz="half" idx="10"/>
          </p:nvPr>
        </p:nvSpPr>
        <p:spPr/>
        <p:txBody>
          <a:bodyPr/>
          <a:lstStyle/>
          <a:p>
            <a:fld id="{E265C006-B460-4030-93F6-D4E9B05EF1BF}" type="datetimeFigureOut">
              <a:rPr lang="en-US" smtClean="0"/>
              <a:t>5/29/2025</a:t>
            </a:fld>
            <a:endParaRPr lang="en-US"/>
          </a:p>
        </p:txBody>
      </p:sp>
      <p:sp>
        <p:nvSpPr>
          <p:cNvPr id="6" name="Footer Placeholder 5">
            <a:extLst>
              <a:ext uri="{FF2B5EF4-FFF2-40B4-BE49-F238E27FC236}">
                <a16:creationId xmlns:a16="http://schemas.microsoft.com/office/drawing/2014/main" id="{3C01FB91-281D-C809-3F50-04D9AC7D5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3E5A1-E169-6690-0700-45D66F4509BD}"/>
              </a:ext>
            </a:extLst>
          </p:cNvPr>
          <p:cNvSpPr>
            <a:spLocks noGrp="1"/>
          </p:cNvSpPr>
          <p:nvPr>
            <p:ph type="sldNum" sz="quarter" idx="12"/>
          </p:nvPr>
        </p:nvSpPr>
        <p:spPr/>
        <p:txBody>
          <a:bodyPr/>
          <a:lstStyle/>
          <a:p>
            <a:fld id="{F7EC9EC6-DF05-4686-AD85-CF62F4FAB4AD}" type="slidenum">
              <a:rPr lang="en-US" smtClean="0"/>
              <a:t>‹#›</a:t>
            </a:fld>
            <a:endParaRPr lang="en-US"/>
          </a:p>
        </p:txBody>
      </p:sp>
    </p:spTree>
    <p:extLst>
      <p:ext uri="{BB962C8B-B14F-4D97-AF65-F5344CB8AC3E}">
        <p14:creationId xmlns:p14="http://schemas.microsoft.com/office/powerpoint/2010/main" val="1618377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1219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lide Number Placeholder 5"/>
          <p:cNvSpPr>
            <a:spLocks noGrp="1"/>
          </p:cNvSpPr>
          <p:nvPr>
            <p:ph type="sldNum" sz="quarter" idx="4"/>
          </p:nvPr>
        </p:nvSpPr>
        <p:spPr>
          <a:xfrm>
            <a:off x="8737600" y="6477001"/>
            <a:ext cx="3048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05" r:id="rId2"/>
    <p:sldLayoutId id="2147483715" r:id="rId3"/>
    <p:sldLayoutId id="2147483731" r:id="rId4"/>
    <p:sldLayoutId id="2147483732" r:id="rId5"/>
  </p:sldLayoutIdLst>
  <p:hf hdr="0" ft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C3F75-7435-96B4-BC5E-BEFA9A382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4E2F65-4AB8-E98A-ACE8-D24063FB8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DA888-43A2-234E-9CE7-C02329306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65C006-B460-4030-93F6-D4E9B05EF1BF}" type="datetimeFigureOut">
              <a:rPr lang="en-US" smtClean="0"/>
              <a:t>5/29/2025</a:t>
            </a:fld>
            <a:endParaRPr lang="en-US"/>
          </a:p>
        </p:txBody>
      </p:sp>
      <p:sp>
        <p:nvSpPr>
          <p:cNvPr id="5" name="Footer Placeholder 4">
            <a:extLst>
              <a:ext uri="{FF2B5EF4-FFF2-40B4-BE49-F238E27FC236}">
                <a16:creationId xmlns:a16="http://schemas.microsoft.com/office/drawing/2014/main" id="{212EDFE4-9D49-FE51-99FC-86EC735E4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9E4E7E-2406-EEB3-0068-33995EBA4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EC9EC6-DF05-4686-AD85-CF62F4FAB4AD}" type="slidenum">
              <a:rPr lang="en-US" smtClean="0"/>
              <a:t>‹#›</a:t>
            </a:fld>
            <a:endParaRPr lang="en-US"/>
          </a:p>
        </p:txBody>
      </p:sp>
    </p:spTree>
    <p:extLst>
      <p:ext uri="{BB962C8B-B14F-4D97-AF65-F5344CB8AC3E}">
        <p14:creationId xmlns:p14="http://schemas.microsoft.com/office/powerpoint/2010/main" val="40474306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wozniak@anl.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4D52-7FFD-32C9-F8D0-4EF04DE2DC94}"/>
              </a:ext>
            </a:extLst>
          </p:cNvPr>
          <p:cNvSpPr>
            <a:spLocks noGrp="1"/>
          </p:cNvSpPr>
          <p:nvPr>
            <p:ph type="ctrTitle"/>
          </p:nvPr>
        </p:nvSpPr>
        <p:spPr>
          <a:xfrm>
            <a:off x="0" y="1122363"/>
            <a:ext cx="12192000" cy="1468430"/>
          </a:xfrm>
        </p:spPr>
        <p:txBody>
          <a:bodyPr/>
          <a:lstStyle/>
          <a:p>
            <a:r>
              <a:rPr lang="en-US"/>
              <a:t>Progress on a Multiphysics Approach for Predicting Reactivity Feedback </a:t>
            </a:r>
            <a:br>
              <a:rPr lang="en-US"/>
            </a:br>
            <a:r>
              <a:rPr lang="en-US"/>
              <a:t>due to Fast Reactor Core Bowing</a:t>
            </a:r>
          </a:p>
        </p:txBody>
      </p:sp>
      <p:sp>
        <p:nvSpPr>
          <p:cNvPr id="3" name="Subtitle 2">
            <a:extLst>
              <a:ext uri="{FF2B5EF4-FFF2-40B4-BE49-F238E27FC236}">
                <a16:creationId xmlns:a16="http://schemas.microsoft.com/office/drawing/2014/main" id="{F1E3D022-7417-B585-AABB-4EB27AA26696}"/>
              </a:ext>
            </a:extLst>
          </p:cNvPr>
          <p:cNvSpPr>
            <a:spLocks noGrp="1"/>
          </p:cNvSpPr>
          <p:nvPr>
            <p:ph type="subTitle" idx="1"/>
          </p:nvPr>
        </p:nvSpPr>
        <p:spPr/>
        <p:txBody>
          <a:bodyPr/>
          <a:lstStyle/>
          <a:p>
            <a:pPr>
              <a:spcAft>
                <a:spcPts val="0"/>
              </a:spcAft>
            </a:pPr>
            <a:r>
              <a:rPr lang="en-US" u="sng"/>
              <a:t>Nick Wozniak</a:t>
            </a:r>
            <a:r>
              <a:rPr lang="en-US"/>
              <a:t>, Gang Yang, Yiqi Yu, Ahmed Abdelhameed, Emily Shemon</a:t>
            </a:r>
          </a:p>
          <a:p>
            <a:pPr>
              <a:spcAft>
                <a:spcPts val="0"/>
              </a:spcAft>
            </a:pPr>
            <a:r>
              <a:rPr lang="en-US"/>
              <a:t>Argonne National Laboratory</a:t>
            </a:r>
          </a:p>
          <a:p>
            <a:pPr>
              <a:spcAft>
                <a:spcPts val="0"/>
              </a:spcAft>
            </a:pPr>
            <a:endParaRPr lang="en-US"/>
          </a:p>
          <a:p>
            <a:pPr>
              <a:spcAft>
                <a:spcPts val="0"/>
              </a:spcAft>
            </a:pPr>
            <a:r>
              <a:rPr lang="en-US">
                <a:hlinkClick r:id="rId2"/>
              </a:rPr>
              <a:t>nwozniak@anl.gov</a:t>
            </a:r>
            <a:r>
              <a:rPr lang="en-US"/>
              <a:t> </a:t>
            </a:r>
          </a:p>
          <a:p>
            <a:pPr>
              <a:spcAft>
                <a:spcPts val="0"/>
              </a:spcAft>
            </a:pPr>
            <a:endParaRPr lang="en-US"/>
          </a:p>
          <a:p>
            <a:pPr>
              <a:spcAft>
                <a:spcPts val="0"/>
              </a:spcAft>
            </a:pPr>
            <a:r>
              <a:rPr lang="en-US"/>
              <a:t>May 29, 2025</a:t>
            </a:r>
          </a:p>
          <a:p>
            <a:pPr>
              <a:spcAft>
                <a:spcPts val="0"/>
              </a:spcAft>
            </a:pPr>
            <a:r>
              <a:rPr lang="en-US"/>
              <a:t>NEAMS Annual Review: Fast Reactors</a:t>
            </a:r>
          </a:p>
          <a:p>
            <a:pPr>
              <a:spcAft>
                <a:spcPts val="0"/>
              </a:spcAft>
            </a:pPr>
            <a:endParaRPr lang="en-US"/>
          </a:p>
          <a:p>
            <a:endParaRPr lang="en-US"/>
          </a:p>
        </p:txBody>
      </p:sp>
    </p:spTree>
    <p:extLst>
      <p:ext uri="{BB962C8B-B14F-4D97-AF65-F5344CB8AC3E}">
        <p14:creationId xmlns:p14="http://schemas.microsoft.com/office/powerpoint/2010/main" val="212946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9EDC-D512-BBFB-ADC6-7A67F16F7482}"/>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05C7B08D-6ECC-AF73-D7A4-A1B2464C11CE}"/>
              </a:ext>
            </a:extLst>
          </p:cNvPr>
          <p:cNvSpPr>
            <a:spLocks noGrp="1"/>
          </p:cNvSpPr>
          <p:nvPr>
            <p:ph sz="quarter" idx="12"/>
          </p:nvPr>
        </p:nvSpPr>
        <p:spPr/>
        <p:txBody>
          <a:bodyPr/>
          <a:lstStyle/>
          <a:p>
            <a:r>
              <a:rPr lang="en-US" sz="2000">
                <a:solidFill>
                  <a:schemeClr val="tx1"/>
                </a:solidFill>
              </a:rPr>
              <a:t>Core bowing, guided by the core restraint system, is an important passive safety feature in LMFRs</a:t>
            </a:r>
          </a:p>
          <a:p>
            <a:r>
              <a:rPr lang="en-US" sz="2000" b="1">
                <a:solidFill>
                  <a:schemeClr val="tx1"/>
                </a:solidFill>
              </a:rPr>
              <a:t>We are developing an integrated </a:t>
            </a:r>
            <a:r>
              <a:rPr lang="en-US" sz="2000" b="1" err="1">
                <a:solidFill>
                  <a:schemeClr val="tx1"/>
                </a:solidFill>
              </a:rPr>
              <a:t>multiphysics</a:t>
            </a:r>
            <a:r>
              <a:rPr lang="en-US" sz="2000" b="1">
                <a:solidFill>
                  <a:schemeClr val="tx1"/>
                </a:solidFill>
              </a:rPr>
              <a:t> approach using the MOOSE framework to directly model reactivity feedback in LMFRs due to core bowing. </a:t>
            </a:r>
          </a:p>
          <a:p>
            <a:pPr lvl="1"/>
            <a:r>
              <a:rPr lang="en-US" sz="1600">
                <a:solidFill>
                  <a:schemeClr val="tx1"/>
                </a:solidFill>
              </a:rPr>
              <a:t>The proposed approach will offer a high-fidelity reference solution capability – can benchmark faster running approaches as well as perform detailed analysis for restraint system performance</a:t>
            </a:r>
          </a:p>
          <a:p>
            <a:r>
              <a:rPr lang="en-US" sz="2000" b="1">
                <a:solidFill>
                  <a:schemeClr val="tx1"/>
                </a:solidFill>
              </a:rPr>
              <a:t>Completed: </a:t>
            </a:r>
            <a:r>
              <a:rPr lang="en-US" sz="2000">
                <a:solidFill>
                  <a:schemeClr val="tx1"/>
                </a:solidFill>
              </a:rPr>
              <a:t>several thermo-mechanical benchmarks for core bowing behavior, thermal fluids/thermo-mechanical coupling small core demonstration problems (without restraint rings)</a:t>
            </a:r>
          </a:p>
          <a:p>
            <a:r>
              <a:rPr lang="en-US" sz="2000" b="1">
                <a:solidFill>
                  <a:schemeClr val="tx1"/>
                </a:solidFill>
              </a:rPr>
              <a:t>In progress</a:t>
            </a:r>
            <a:r>
              <a:rPr lang="en-US" sz="2000">
                <a:solidFill>
                  <a:schemeClr val="tx1"/>
                </a:solidFill>
              </a:rPr>
              <a:t>: reactor physics &amp; thermal fluids verification, reactor physics integration, modeling of restraint ring</a:t>
            </a:r>
          </a:p>
          <a:p>
            <a:r>
              <a:rPr lang="en-US" sz="2000" b="1">
                <a:solidFill>
                  <a:schemeClr val="tx1"/>
                </a:solidFill>
              </a:rPr>
              <a:t>Future</a:t>
            </a:r>
            <a:r>
              <a:rPr lang="en-US" sz="2000">
                <a:solidFill>
                  <a:schemeClr val="tx1"/>
                </a:solidFill>
              </a:rPr>
              <a:t>: application of code suite to full core problems, start up, and transients. Working with ART FRP to identify and obtain suitable validation data.</a:t>
            </a:r>
          </a:p>
        </p:txBody>
      </p:sp>
    </p:spTree>
    <p:extLst>
      <p:ext uri="{BB962C8B-B14F-4D97-AF65-F5344CB8AC3E}">
        <p14:creationId xmlns:p14="http://schemas.microsoft.com/office/powerpoint/2010/main" val="271665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6D65-1D57-6FF7-2D77-41423D047C96}"/>
              </a:ext>
            </a:extLst>
          </p:cNvPr>
          <p:cNvSpPr>
            <a:spLocks noGrp="1"/>
          </p:cNvSpPr>
          <p:nvPr>
            <p:ph type="title"/>
          </p:nvPr>
        </p:nvSpPr>
        <p:spPr/>
        <p:txBody>
          <a:bodyPr/>
          <a:lstStyle/>
          <a:p>
            <a:r>
              <a:rPr lang="en-US"/>
              <a:t>Acknowledgement</a:t>
            </a:r>
          </a:p>
        </p:txBody>
      </p:sp>
      <p:sp>
        <p:nvSpPr>
          <p:cNvPr id="3" name="Content Placeholder 2">
            <a:extLst>
              <a:ext uri="{FF2B5EF4-FFF2-40B4-BE49-F238E27FC236}">
                <a16:creationId xmlns:a16="http://schemas.microsoft.com/office/drawing/2014/main" id="{D4320394-5C9B-56F3-AF97-5AE24D77772F}"/>
              </a:ext>
            </a:extLst>
          </p:cNvPr>
          <p:cNvSpPr>
            <a:spLocks noGrp="1"/>
          </p:cNvSpPr>
          <p:nvPr>
            <p:ph sz="quarter" idx="12"/>
          </p:nvPr>
        </p:nvSpPr>
        <p:spPr/>
        <p:txBody>
          <a:bodyPr/>
          <a:lstStyle/>
          <a:p>
            <a:r>
              <a:rPr lang="en-US" sz="2000" kern="100">
                <a:solidFill>
                  <a:schemeClr val="tx1"/>
                </a:solidFill>
                <a:effectLst/>
                <a:ea typeface="Batang" panose="02030600000101010101" pitchFamily="18" charset="-127"/>
              </a:rPr>
              <a:t>This research made use of the resources of the High Performance Computing Center at Idaho National Laboratory, which is supported by the Office of Nuclear Energy of the U.S. Department of Energy and the Nuclear Science User Facilities under Contract No. DE-AC07-05ID14517. </a:t>
            </a:r>
          </a:p>
        </p:txBody>
      </p:sp>
    </p:spTree>
    <p:extLst>
      <p:ext uri="{BB962C8B-B14F-4D97-AF65-F5344CB8AC3E}">
        <p14:creationId xmlns:p14="http://schemas.microsoft.com/office/powerpoint/2010/main" val="200441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5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A76C-D096-4EFD-F2A8-07AFBE291844}"/>
              </a:ext>
            </a:extLst>
          </p:cNvPr>
          <p:cNvSpPr>
            <a:spLocks noGrp="1"/>
          </p:cNvSpPr>
          <p:nvPr>
            <p:ph type="title"/>
          </p:nvPr>
        </p:nvSpPr>
        <p:spPr/>
        <p:txBody>
          <a:bodyPr/>
          <a:lstStyle/>
          <a:p>
            <a:r>
              <a:rPr lang="en-US"/>
              <a:t>7-Assembly Coupled Model</a:t>
            </a:r>
          </a:p>
        </p:txBody>
      </p:sp>
      <p:sp>
        <p:nvSpPr>
          <p:cNvPr id="3" name="Content Placeholder 2">
            <a:extLst>
              <a:ext uri="{FF2B5EF4-FFF2-40B4-BE49-F238E27FC236}">
                <a16:creationId xmlns:a16="http://schemas.microsoft.com/office/drawing/2014/main" id="{1CADBCFF-738C-E73D-0FA7-B577E60418C8}"/>
              </a:ext>
            </a:extLst>
          </p:cNvPr>
          <p:cNvSpPr>
            <a:spLocks noGrp="1"/>
          </p:cNvSpPr>
          <p:nvPr>
            <p:ph sz="quarter" idx="12"/>
          </p:nvPr>
        </p:nvSpPr>
        <p:spPr>
          <a:xfrm>
            <a:off x="292443" y="1322621"/>
            <a:ext cx="6680200" cy="4876800"/>
          </a:xfrm>
        </p:spPr>
        <p:txBody>
          <a:bodyPr/>
          <a:lstStyle/>
          <a:p>
            <a:r>
              <a:rPr lang="en-US" sz="2000">
                <a:solidFill>
                  <a:schemeClr val="tx1"/>
                </a:solidFill>
              </a:rPr>
              <a:t>7-assembly model was developed using fuel assemblies from the ABR-1000 design, including load pads, in a hexagonal lattice of 2 rings</a:t>
            </a:r>
            <a:r>
              <a:rPr lang="en-US" sz="2000" baseline="30000">
                <a:solidFill>
                  <a:schemeClr val="tx1"/>
                </a:solidFill>
              </a:rPr>
              <a:t>4</a:t>
            </a:r>
            <a:endParaRPr lang="en-US" sz="2000">
              <a:solidFill>
                <a:schemeClr val="tx1"/>
              </a:solidFill>
            </a:endParaRPr>
          </a:p>
          <a:p>
            <a:pPr lvl="1"/>
            <a:r>
              <a:rPr lang="en-US">
                <a:solidFill>
                  <a:schemeClr val="tx1"/>
                </a:solidFill>
              </a:rPr>
              <a:t>The assembly total power is set to the average power of an ABR-1000 fuel assembly (5.56 MW). </a:t>
            </a:r>
          </a:p>
          <a:p>
            <a:pPr lvl="1"/>
            <a:r>
              <a:rPr lang="en-US">
                <a:solidFill>
                  <a:schemeClr val="tx1"/>
                </a:solidFill>
              </a:rPr>
              <a:t>Cosine power shape is assumed in the axial direction.</a:t>
            </a:r>
          </a:p>
          <a:p>
            <a:pPr lvl="1"/>
            <a:r>
              <a:rPr lang="en-US">
                <a:solidFill>
                  <a:schemeClr val="tx1"/>
                </a:solidFill>
              </a:rPr>
              <a:t>Center assembly: radially asymmetric power distribution (</a:t>
            </a:r>
            <a:r>
              <a:rPr lang="en-US" b="1">
                <a:solidFill>
                  <a:schemeClr val="tx1"/>
                </a:solidFill>
              </a:rPr>
              <a:t>asymmetry drives temperature gradient across duct which drives asymmetrical expansion/bowing</a:t>
            </a:r>
            <a:r>
              <a:rPr lang="en-US">
                <a:solidFill>
                  <a:schemeClr val="tx1"/>
                </a:solidFill>
              </a:rPr>
              <a:t>)</a:t>
            </a:r>
          </a:p>
          <a:p>
            <a:pPr lvl="1"/>
            <a:r>
              <a:rPr lang="en-US">
                <a:solidFill>
                  <a:schemeClr val="tx1"/>
                </a:solidFill>
              </a:rPr>
              <a:t>Peripheral assemblies: uniform radial power distribution</a:t>
            </a:r>
          </a:p>
          <a:p>
            <a:endParaRPr lang="en-US" sz="2000">
              <a:solidFill>
                <a:schemeClr val="tx1"/>
              </a:solidFill>
            </a:endParaRPr>
          </a:p>
        </p:txBody>
      </p:sp>
      <p:pic>
        <p:nvPicPr>
          <p:cNvPr id="5" name="Picture 4">
            <a:extLst>
              <a:ext uri="{FF2B5EF4-FFF2-40B4-BE49-F238E27FC236}">
                <a16:creationId xmlns:a16="http://schemas.microsoft.com/office/drawing/2014/main" id="{B1E35BED-046C-683A-5CA3-058A219BBD43}"/>
              </a:ext>
            </a:extLst>
          </p:cNvPr>
          <p:cNvPicPr>
            <a:picLocks noChangeAspect="1"/>
          </p:cNvPicPr>
          <p:nvPr/>
        </p:nvPicPr>
        <p:blipFill>
          <a:blip r:embed="rId2"/>
          <a:srcRect l="28977" t="4905" r="29094" b="3361"/>
          <a:stretch/>
        </p:blipFill>
        <p:spPr>
          <a:xfrm>
            <a:off x="8742994" y="2338924"/>
            <a:ext cx="2267054" cy="2360339"/>
          </a:xfrm>
          <a:prstGeom prst="rect">
            <a:avLst/>
          </a:prstGeom>
        </p:spPr>
      </p:pic>
      <p:sp>
        <p:nvSpPr>
          <p:cNvPr id="6" name="TextBox 5">
            <a:extLst>
              <a:ext uri="{FF2B5EF4-FFF2-40B4-BE49-F238E27FC236}">
                <a16:creationId xmlns:a16="http://schemas.microsoft.com/office/drawing/2014/main" id="{2E0CC7BC-061A-2E5D-056C-CC941ECFDEE4}"/>
              </a:ext>
            </a:extLst>
          </p:cNvPr>
          <p:cNvSpPr txBox="1"/>
          <p:nvPr/>
        </p:nvSpPr>
        <p:spPr>
          <a:xfrm>
            <a:off x="228600" y="6314645"/>
            <a:ext cx="8458200" cy="430887"/>
          </a:xfrm>
          <a:prstGeom prst="rect">
            <a:avLst/>
          </a:prstGeom>
          <a:noFill/>
        </p:spPr>
        <p:txBody>
          <a:bodyPr wrap="square">
            <a:spAutoFit/>
          </a:bodyPr>
          <a:lstStyle/>
          <a:p>
            <a:r>
              <a:rPr lang="en-US" sz="1100"/>
              <a:t>4. Yang, G., Wozniak, N., Shemon, E., &amp; Spencer, B. (2024). Multiphysics Demonstration of Temperature-Driven Assembly Bowing in SFRs using MOOSE-Based Codes. Transactions of the American Nuclear Society, 131(1), 1006-1009.</a:t>
            </a:r>
          </a:p>
        </p:txBody>
      </p:sp>
      <p:sp>
        <p:nvSpPr>
          <p:cNvPr id="4" name="Rectangle 3">
            <a:extLst>
              <a:ext uri="{FF2B5EF4-FFF2-40B4-BE49-F238E27FC236}">
                <a16:creationId xmlns:a16="http://schemas.microsoft.com/office/drawing/2014/main" id="{CC0FFA7A-127C-B4FD-1E6E-7404BEB3D4B6}"/>
              </a:ext>
            </a:extLst>
          </p:cNvPr>
          <p:cNvSpPr/>
          <p:nvPr/>
        </p:nvSpPr>
        <p:spPr>
          <a:xfrm>
            <a:off x="8686800" y="4699263"/>
            <a:ext cx="2379442" cy="276999"/>
          </a:xfrm>
          <a:prstGeom prst="rect">
            <a:avLst/>
          </a:prstGeom>
        </p:spPr>
        <p:txBody>
          <a:bodyPr wrap="square">
            <a:spAutoFit/>
          </a:bodyPr>
          <a:lstStyle/>
          <a:p>
            <a:r>
              <a:rPr lang="en-US" sz="1200"/>
              <a:t>7-assembly model configuration</a:t>
            </a:r>
          </a:p>
        </p:txBody>
      </p:sp>
    </p:spTree>
    <p:extLst>
      <p:ext uri="{BB962C8B-B14F-4D97-AF65-F5344CB8AC3E}">
        <p14:creationId xmlns:p14="http://schemas.microsoft.com/office/powerpoint/2010/main" val="332322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5188F-AD8E-8ED3-6DF8-4ED09976B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A99A1-E692-7F71-27D2-C2657928B6AE}"/>
              </a:ext>
            </a:extLst>
          </p:cNvPr>
          <p:cNvSpPr>
            <a:spLocks noGrp="1"/>
          </p:cNvSpPr>
          <p:nvPr>
            <p:ph type="title"/>
          </p:nvPr>
        </p:nvSpPr>
        <p:spPr/>
        <p:txBody>
          <a:bodyPr/>
          <a:lstStyle/>
          <a:p>
            <a:r>
              <a:rPr lang="en-US"/>
              <a:t>19-Assembly Coupled Model</a:t>
            </a:r>
          </a:p>
        </p:txBody>
      </p:sp>
      <p:sp>
        <p:nvSpPr>
          <p:cNvPr id="3" name="Content Placeholder 2">
            <a:extLst>
              <a:ext uri="{FF2B5EF4-FFF2-40B4-BE49-F238E27FC236}">
                <a16:creationId xmlns:a16="http://schemas.microsoft.com/office/drawing/2014/main" id="{F184A495-02B4-D434-4380-4131D29519B7}"/>
              </a:ext>
            </a:extLst>
          </p:cNvPr>
          <p:cNvSpPr>
            <a:spLocks noGrp="1"/>
          </p:cNvSpPr>
          <p:nvPr>
            <p:ph sz="quarter" idx="12"/>
          </p:nvPr>
        </p:nvSpPr>
        <p:spPr>
          <a:xfrm>
            <a:off x="292443" y="1322621"/>
            <a:ext cx="6680200" cy="4876800"/>
          </a:xfrm>
        </p:spPr>
        <p:txBody>
          <a:bodyPr/>
          <a:lstStyle/>
          <a:p>
            <a:r>
              <a:rPr lang="en-US" sz="2000">
                <a:solidFill>
                  <a:schemeClr val="tx1"/>
                </a:solidFill>
              </a:rPr>
              <a:t>19-assembly model was developed by extending the 7-assembly model with an outer ring of assemblies</a:t>
            </a:r>
          </a:p>
          <a:p>
            <a:pPr lvl="1"/>
            <a:r>
              <a:rPr lang="en-US">
                <a:solidFill>
                  <a:schemeClr val="tx1"/>
                </a:solidFill>
              </a:rPr>
              <a:t>Assembly 1 is assigned the highest power (6.95 MW)</a:t>
            </a:r>
          </a:p>
          <a:p>
            <a:pPr lvl="1"/>
            <a:r>
              <a:rPr lang="en-US">
                <a:solidFill>
                  <a:schemeClr val="tx1"/>
                </a:solidFill>
              </a:rPr>
              <a:t>Assemblies 2 – 7 are set to the average power of an ABR-1000 fuel assembly (5.56 MW). </a:t>
            </a:r>
          </a:p>
          <a:p>
            <a:pPr lvl="1"/>
            <a:r>
              <a:rPr lang="en-US">
                <a:solidFill>
                  <a:schemeClr val="tx1"/>
                </a:solidFill>
              </a:rPr>
              <a:t>Outer ring is assigned a lower power (4.17 MW)</a:t>
            </a:r>
          </a:p>
          <a:p>
            <a:pPr lvl="1"/>
            <a:r>
              <a:rPr lang="en-US">
                <a:solidFill>
                  <a:schemeClr val="tx1"/>
                </a:solidFill>
              </a:rPr>
              <a:t>Cosine power shape is assumed in the axial direction.</a:t>
            </a:r>
          </a:p>
          <a:p>
            <a:pPr lvl="1"/>
            <a:r>
              <a:rPr lang="en-US">
                <a:solidFill>
                  <a:schemeClr val="tx1"/>
                </a:solidFill>
              </a:rPr>
              <a:t>Radially asymmetric power distribution assigned to assembly 6 (</a:t>
            </a:r>
            <a:r>
              <a:rPr lang="en-US" b="1">
                <a:solidFill>
                  <a:schemeClr val="tx1"/>
                </a:solidFill>
              </a:rPr>
              <a:t>asymmetry drives temperature gradient across duct which drives asymmetrical expansion/bowing</a:t>
            </a:r>
            <a:r>
              <a:rPr lang="en-US">
                <a:solidFill>
                  <a:schemeClr val="tx1"/>
                </a:solidFill>
              </a:rPr>
              <a:t>)</a:t>
            </a:r>
          </a:p>
          <a:p>
            <a:pPr lvl="1"/>
            <a:r>
              <a:rPr lang="en-US">
                <a:solidFill>
                  <a:schemeClr val="tx1"/>
                </a:solidFill>
              </a:rPr>
              <a:t>Peripheral assemblies: uniform radial power distribution</a:t>
            </a:r>
          </a:p>
          <a:p>
            <a:endParaRPr lang="en-US" sz="2000">
              <a:solidFill>
                <a:schemeClr val="tx1"/>
              </a:solidFill>
            </a:endParaRPr>
          </a:p>
        </p:txBody>
      </p:sp>
      <p:pic>
        <p:nvPicPr>
          <p:cNvPr id="7" name="Picture 6" descr="A picture containing honeycomb, outdoor object&#10;&#10;Description automatically generated">
            <a:extLst>
              <a:ext uri="{FF2B5EF4-FFF2-40B4-BE49-F238E27FC236}">
                <a16:creationId xmlns:a16="http://schemas.microsoft.com/office/drawing/2014/main" id="{A331BF8F-7986-DEC3-E814-2C3F8237E1E7}"/>
              </a:ext>
            </a:extLst>
          </p:cNvPr>
          <p:cNvPicPr>
            <a:picLocks noChangeAspect="1"/>
          </p:cNvPicPr>
          <p:nvPr/>
        </p:nvPicPr>
        <p:blipFill>
          <a:blip r:embed="rId2"/>
          <a:stretch>
            <a:fillRect/>
          </a:stretch>
        </p:blipFill>
        <p:spPr>
          <a:xfrm>
            <a:off x="7239000" y="1707687"/>
            <a:ext cx="2352510" cy="2513864"/>
          </a:xfrm>
          <a:prstGeom prst="rect">
            <a:avLst/>
          </a:prstGeom>
        </p:spPr>
      </p:pic>
      <p:pic>
        <p:nvPicPr>
          <p:cNvPr id="8" name="Picture 7" descr="A picture containing outdoor object&#10;&#10;Description automatically generated">
            <a:extLst>
              <a:ext uri="{FF2B5EF4-FFF2-40B4-BE49-F238E27FC236}">
                <a16:creationId xmlns:a16="http://schemas.microsoft.com/office/drawing/2014/main" id="{52D47DCD-3DC4-C4BC-2584-66D11223D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40" t="3519" r="26732" b="3225"/>
          <a:stretch/>
        </p:blipFill>
        <p:spPr bwMode="auto">
          <a:xfrm>
            <a:off x="9636290" y="1708192"/>
            <a:ext cx="2352510" cy="2560918"/>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C0362452-CCB5-5DA1-9D7D-030852CF3893}"/>
              </a:ext>
            </a:extLst>
          </p:cNvPr>
          <p:cNvSpPr/>
          <p:nvPr/>
        </p:nvSpPr>
        <p:spPr>
          <a:xfrm>
            <a:off x="8153400" y="4383325"/>
            <a:ext cx="3124200" cy="461665"/>
          </a:xfrm>
          <a:prstGeom prst="rect">
            <a:avLst/>
          </a:prstGeom>
        </p:spPr>
        <p:txBody>
          <a:bodyPr wrap="square">
            <a:spAutoFit/>
          </a:bodyPr>
          <a:lstStyle/>
          <a:p>
            <a:r>
              <a:rPr lang="en-US" sz="1200"/>
              <a:t>19-assembly model configuration and temperature distribution at the top surface</a:t>
            </a:r>
          </a:p>
        </p:txBody>
      </p:sp>
      <p:sp>
        <p:nvSpPr>
          <p:cNvPr id="10" name="TextBox 9">
            <a:extLst>
              <a:ext uri="{FF2B5EF4-FFF2-40B4-BE49-F238E27FC236}">
                <a16:creationId xmlns:a16="http://schemas.microsoft.com/office/drawing/2014/main" id="{A5C6E224-74F8-EC9A-B36D-B0824F8540B2}"/>
              </a:ext>
            </a:extLst>
          </p:cNvPr>
          <p:cNvSpPr txBox="1"/>
          <p:nvPr/>
        </p:nvSpPr>
        <p:spPr>
          <a:xfrm>
            <a:off x="228600" y="6314645"/>
            <a:ext cx="8458200" cy="430887"/>
          </a:xfrm>
          <a:prstGeom prst="rect">
            <a:avLst/>
          </a:prstGeom>
          <a:noFill/>
        </p:spPr>
        <p:txBody>
          <a:bodyPr wrap="square">
            <a:spAutoFit/>
          </a:bodyPr>
          <a:lstStyle/>
          <a:p>
            <a:r>
              <a:rPr lang="en-US" sz="1100"/>
              <a:t>N. Wozniak, G. Yang, E. Shemon, and A. Abdelhameed, “MOOSE-Based Fast Reactor Core Bowing Capabilities: Coupled Structural Mechanics – Thermal Fluids Demonstration and Related Verification Efforts,” ANL/NEAMS--24/2, 2447921, 191719, Sep. 2024</a:t>
            </a:r>
          </a:p>
        </p:txBody>
      </p:sp>
    </p:spTree>
    <p:extLst>
      <p:ext uri="{BB962C8B-B14F-4D97-AF65-F5344CB8AC3E}">
        <p14:creationId xmlns:p14="http://schemas.microsoft.com/office/powerpoint/2010/main" val="25030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4C1E-6EB1-A434-9013-C1FE991EF1E9}"/>
              </a:ext>
            </a:extLst>
          </p:cNvPr>
          <p:cNvSpPr>
            <a:spLocks noGrp="1"/>
          </p:cNvSpPr>
          <p:nvPr>
            <p:ph type="title"/>
          </p:nvPr>
        </p:nvSpPr>
        <p:spPr/>
        <p:txBody>
          <a:bodyPr/>
          <a:lstStyle/>
          <a:p>
            <a:r>
              <a:rPr lang="en-US"/>
              <a:t>Fast Reactor Core Bowing Phenomenon</a:t>
            </a:r>
          </a:p>
        </p:txBody>
      </p:sp>
      <p:sp>
        <p:nvSpPr>
          <p:cNvPr id="3" name="Content Placeholder 2">
            <a:extLst>
              <a:ext uri="{FF2B5EF4-FFF2-40B4-BE49-F238E27FC236}">
                <a16:creationId xmlns:a16="http://schemas.microsoft.com/office/drawing/2014/main" id="{9D72CEBB-A178-F794-FBAB-21671E8738AC}"/>
              </a:ext>
            </a:extLst>
          </p:cNvPr>
          <p:cNvSpPr>
            <a:spLocks noGrp="1"/>
          </p:cNvSpPr>
          <p:nvPr>
            <p:ph sz="quarter" idx="12"/>
          </p:nvPr>
        </p:nvSpPr>
        <p:spPr>
          <a:xfrm>
            <a:off x="356442" y="1371600"/>
            <a:ext cx="5994400" cy="4876800"/>
          </a:xfrm>
        </p:spPr>
        <p:txBody>
          <a:bodyPr/>
          <a:lstStyle/>
          <a:p>
            <a:r>
              <a:rPr lang="en-US" sz="2000" b="1">
                <a:solidFill>
                  <a:schemeClr val="tx1"/>
                </a:solidFill>
              </a:rPr>
              <a:t>Motivation: </a:t>
            </a:r>
            <a:r>
              <a:rPr lang="en-US" sz="2000">
                <a:solidFill>
                  <a:schemeClr val="tx1"/>
                </a:solidFill>
              </a:rPr>
              <a:t>Fast reactors are highly sensitive to neutron leakage. Thermal bowing and irradiation creep and swelling cause assemblies to deform and bow in different configurations</a:t>
            </a:r>
          </a:p>
          <a:p>
            <a:pPr lvl="1"/>
            <a:r>
              <a:rPr lang="en-US" b="1">
                <a:solidFill>
                  <a:schemeClr val="tx1"/>
                </a:solidFill>
              </a:rPr>
              <a:t>Core restraint system </a:t>
            </a:r>
            <a:r>
              <a:rPr lang="en-US">
                <a:solidFill>
                  <a:schemeClr val="tx1"/>
                </a:solidFill>
              </a:rPr>
              <a:t>guides the amount of bowing and the shape of each assembly</a:t>
            </a:r>
          </a:p>
          <a:p>
            <a:pPr lvl="1"/>
            <a:r>
              <a:rPr lang="en-US" b="1">
                <a:solidFill>
                  <a:schemeClr val="tx1"/>
                </a:solidFill>
              </a:rPr>
              <a:t>Reactivity feedback </a:t>
            </a:r>
            <a:r>
              <a:rPr lang="en-US">
                <a:solidFill>
                  <a:schemeClr val="tx1"/>
                </a:solidFill>
              </a:rPr>
              <a:t>from assembly movement should be negative during accidents</a:t>
            </a:r>
          </a:p>
          <a:p>
            <a:pPr lvl="1"/>
            <a:r>
              <a:rPr lang="en-US" b="1">
                <a:solidFill>
                  <a:schemeClr val="tx1"/>
                </a:solidFill>
              </a:rPr>
              <a:t>Assembly handling loads </a:t>
            </a:r>
            <a:r>
              <a:rPr lang="en-US">
                <a:solidFill>
                  <a:schemeClr val="tx1"/>
                </a:solidFill>
              </a:rPr>
              <a:t>at refueling must be kept reasonable despite bowing</a:t>
            </a:r>
          </a:p>
          <a:p>
            <a:r>
              <a:rPr lang="en-US" sz="2000">
                <a:solidFill>
                  <a:schemeClr val="tx1"/>
                </a:solidFill>
              </a:rPr>
              <a:t>Understanding of core bowing comes from EBR-I, EBR-II, and FFTF</a:t>
            </a:r>
          </a:p>
        </p:txBody>
      </p:sp>
      <p:grpSp>
        <p:nvGrpSpPr>
          <p:cNvPr id="8" name="Group 7">
            <a:extLst>
              <a:ext uri="{FF2B5EF4-FFF2-40B4-BE49-F238E27FC236}">
                <a16:creationId xmlns:a16="http://schemas.microsoft.com/office/drawing/2014/main" id="{0766A229-9BF8-5FA4-CF15-659E9FD888C0}"/>
              </a:ext>
            </a:extLst>
          </p:cNvPr>
          <p:cNvGrpSpPr/>
          <p:nvPr/>
        </p:nvGrpSpPr>
        <p:grpSpPr>
          <a:xfrm>
            <a:off x="6503613" y="2045727"/>
            <a:ext cx="5485187" cy="2823864"/>
            <a:chOff x="6726540" y="1524000"/>
            <a:chExt cx="5485187" cy="2823864"/>
          </a:xfrm>
        </p:grpSpPr>
        <p:pic>
          <p:nvPicPr>
            <p:cNvPr id="4" name="Picture 3">
              <a:extLst>
                <a:ext uri="{FF2B5EF4-FFF2-40B4-BE49-F238E27FC236}">
                  <a16:creationId xmlns:a16="http://schemas.microsoft.com/office/drawing/2014/main" id="{51E8D4FB-9A30-507A-3092-A3D2360037F5}"/>
                </a:ext>
              </a:extLst>
            </p:cNvPr>
            <p:cNvPicPr>
              <a:picLocks noChangeAspect="1"/>
            </p:cNvPicPr>
            <p:nvPr/>
          </p:nvPicPr>
          <p:blipFill>
            <a:blip r:embed="rId3"/>
            <a:stretch>
              <a:fillRect/>
            </a:stretch>
          </p:blipFill>
          <p:spPr>
            <a:xfrm>
              <a:off x="6916293" y="1825579"/>
              <a:ext cx="4949745" cy="2060620"/>
            </a:xfrm>
            <a:prstGeom prst="rect">
              <a:avLst/>
            </a:prstGeom>
          </p:spPr>
        </p:pic>
        <p:sp>
          <p:nvSpPr>
            <p:cNvPr id="5" name="Rectangle 4">
              <a:extLst>
                <a:ext uri="{FF2B5EF4-FFF2-40B4-BE49-F238E27FC236}">
                  <a16:creationId xmlns:a16="http://schemas.microsoft.com/office/drawing/2014/main" id="{71C0A61C-F5C0-5F98-F2D0-2D358A86423A}"/>
                </a:ext>
              </a:extLst>
            </p:cNvPr>
            <p:cNvSpPr/>
            <p:nvPr/>
          </p:nvSpPr>
          <p:spPr>
            <a:xfrm>
              <a:off x="7848600" y="3886199"/>
              <a:ext cx="3432875" cy="461665"/>
            </a:xfrm>
            <a:prstGeom prst="rect">
              <a:avLst/>
            </a:prstGeom>
          </p:spPr>
          <p:txBody>
            <a:bodyPr wrap="square">
              <a:spAutoFit/>
            </a:bodyPr>
            <a:lstStyle/>
            <a:p>
              <a:r>
                <a:rPr lang="en-US" sz="1200"/>
                <a:t>Limited free-bow core restraint system concept showing radial expansion in the core region</a:t>
              </a:r>
              <a:r>
                <a:rPr lang="en-US" sz="1200" baseline="30000"/>
                <a:t>1</a:t>
              </a:r>
            </a:p>
          </p:txBody>
        </p:sp>
        <p:sp>
          <p:nvSpPr>
            <p:cNvPr id="7" name="TextBox 6">
              <a:extLst>
                <a:ext uri="{FF2B5EF4-FFF2-40B4-BE49-F238E27FC236}">
                  <a16:creationId xmlns:a16="http://schemas.microsoft.com/office/drawing/2014/main" id="{F666578F-19B2-6272-CDFE-F15C87E8334A}"/>
                </a:ext>
              </a:extLst>
            </p:cNvPr>
            <p:cNvSpPr txBox="1"/>
            <p:nvPr/>
          </p:nvSpPr>
          <p:spPr>
            <a:xfrm>
              <a:off x="6726540" y="1524000"/>
              <a:ext cx="1864613" cy="369332"/>
            </a:xfrm>
            <a:prstGeom prst="rect">
              <a:avLst/>
            </a:prstGeom>
            <a:noFill/>
          </p:spPr>
          <p:txBody>
            <a:bodyPr wrap="none" rtlCol="0">
              <a:spAutoFit/>
            </a:bodyPr>
            <a:lstStyle/>
            <a:p>
              <a:r>
                <a:rPr lang="en-US"/>
                <a:t>Cold zero power</a:t>
              </a:r>
            </a:p>
          </p:txBody>
        </p:sp>
        <p:sp>
          <p:nvSpPr>
            <p:cNvPr id="9" name="TextBox 8">
              <a:extLst>
                <a:ext uri="{FF2B5EF4-FFF2-40B4-BE49-F238E27FC236}">
                  <a16:creationId xmlns:a16="http://schemas.microsoft.com/office/drawing/2014/main" id="{969DC55E-2C92-B3CD-A4E7-C2C89A3F7EE2}"/>
                </a:ext>
              </a:extLst>
            </p:cNvPr>
            <p:cNvSpPr txBox="1"/>
            <p:nvPr/>
          </p:nvSpPr>
          <p:spPr>
            <a:xfrm>
              <a:off x="10616418" y="1524000"/>
              <a:ext cx="1595309" cy="369332"/>
            </a:xfrm>
            <a:prstGeom prst="rect">
              <a:avLst/>
            </a:prstGeom>
            <a:noFill/>
          </p:spPr>
          <p:txBody>
            <a:bodyPr wrap="none" rtlCol="0">
              <a:spAutoFit/>
            </a:bodyPr>
            <a:lstStyle/>
            <a:p>
              <a:r>
                <a:rPr lang="en-US"/>
                <a:t>Hot full power</a:t>
              </a:r>
            </a:p>
          </p:txBody>
        </p:sp>
        <p:sp>
          <p:nvSpPr>
            <p:cNvPr id="10" name="Rectangle 9">
              <a:extLst>
                <a:ext uri="{FF2B5EF4-FFF2-40B4-BE49-F238E27FC236}">
                  <a16:creationId xmlns:a16="http://schemas.microsoft.com/office/drawing/2014/main" id="{D8ABB15A-91B6-32C4-0709-BF2F4007E74E}"/>
                </a:ext>
              </a:extLst>
            </p:cNvPr>
            <p:cNvSpPr/>
            <p:nvPr/>
          </p:nvSpPr>
          <p:spPr>
            <a:xfrm>
              <a:off x="7010400" y="2590800"/>
              <a:ext cx="4855638" cy="460420"/>
            </a:xfrm>
            <a:prstGeom prst="rect">
              <a:avLst/>
            </a:prstGeom>
            <a:solidFill>
              <a:schemeClr val="accent3">
                <a:lumMod val="10000"/>
                <a:lumOff val="9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2D2E00A-5112-FAC8-6AE2-BE3823EA01C1}"/>
              </a:ext>
            </a:extLst>
          </p:cNvPr>
          <p:cNvSpPr txBox="1"/>
          <p:nvPr/>
        </p:nvSpPr>
        <p:spPr>
          <a:xfrm>
            <a:off x="228600" y="6314645"/>
            <a:ext cx="8915400" cy="369332"/>
          </a:xfrm>
          <a:prstGeom prst="rect">
            <a:avLst/>
          </a:prstGeom>
          <a:noFill/>
        </p:spPr>
        <p:txBody>
          <a:bodyPr wrap="square">
            <a:spAutoFit/>
          </a:bodyPr>
          <a:lstStyle/>
          <a:p>
            <a:r>
              <a:rPr lang="en-US" sz="900"/>
              <a:t>1. J. J. Grudzinski and C. Grandy, “Fuel Assembly Bowing and Core Restraint Design in Fast Reactors,” in Proceedings of the ASME 2014 International Mechanical &amp; Engineering Congress &amp; Exposition, Montreal, Canada: ASME, Nov. 2014, p. V06BT07A026. </a:t>
            </a:r>
            <a:r>
              <a:rPr lang="en-US" sz="900" err="1"/>
              <a:t>doi</a:t>
            </a:r>
            <a:r>
              <a:rPr lang="en-US" sz="900"/>
              <a:t>: 10.1115/IMECE2014-38331.</a:t>
            </a:r>
          </a:p>
        </p:txBody>
      </p:sp>
      <p:sp>
        <p:nvSpPr>
          <p:cNvPr id="11" name="Rectangle 10">
            <a:extLst>
              <a:ext uri="{FF2B5EF4-FFF2-40B4-BE49-F238E27FC236}">
                <a16:creationId xmlns:a16="http://schemas.microsoft.com/office/drawing/2014/main" id="{CD0BB22F-0ED9-E8A2-4CCA-631429B3E321}"/>
              </a:ext>
            </a:extLst>
          </p:cNvPr>
          <p:cNvSpPr/>
          <p:nvPr/>
        </p:nvSpPr>
        <p:spPr>
          <a:xfrm>
            <a:off x="7129997" y="2650862"/>
            <a:ext cx="575262" cy="15628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E7A18A-7BF9-49EE-28DE-C78B367D480D}"/>
              </a:ext>
            </a:extLst>
          </p:cNvPr>
          <p:cNvSpPr/>
          <p:nvPr/>
        </p:nvSpPr>
        <p:spPr>
          <a:xfrm>
            <a:off x="7129997" y="2959835"/>
            <a:ext cx="575262" cy="15628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F7F496-5DD3-0BED-2509-5610766E93F0}"/>
              </a:ext>
            </a:extLst>
          </p:cNvPr>
          <p:cNvSpPr/>
          <p:nvPr/>
        </p:nvSpPr>
        <p:spPr>
          <a:xfrm>
            <a:off x="7681286" y="2903281"/>
            <a:ext cx="638482" cy="276999"/>
          </a:xfrm>
          <a:prstGeom prst="rect">
            <a:avLst/>
          </a:prstGeom>
        </p:spPr>
        <p:txBody>
          <a:bodyPr wrap="square">
            <a:spAutoFit/>
          </a:bodyPr>
          <a:lstStyle/>
          <a:p>
            <a:r>
              <a:rPr lang="en-US" sz="1200"/>
              <a:t>ACLP</a:t>
            </a:r>
            <a:endParaRPr lang="en-US" sz="1200" baseline="30000"/>
          </a:p>
        </p:txBody>
      </p:sp>
      <p:sp>
        <p:nvSpPr>
          <p:cNvPr id="14" name="Rectangle 13">
            <a:extLst>
              <a:ext uri="{FF2B5EF4-FFF2-40B4-BE49-F238E27FC236}">
                <a16:creationId xmlns:a16="http://schemas.microsoft.com/office/drawing/2014/main" id="{F12A31EC-06CF-3B04-15FD-AD551F208523}"/>
              </a:ext>
            </a:extLst>
          </p:cNvPr>
          <p:cNvSpPr/>
          <p:nvPr/>
        </p:nvSpPr>
        <p:spPr>
          <a:xfrm>
            <a:off x="6689957" y="2606490"/>
            <a:ext cx="537556" cy="276999"/>
          </a:xfrm>
          <a:prstGeom prst="rect">
            <a:avLst/>
          </a:prstGeom>
        </p:spPr>
        <p:txBody>
          <a:bodyPr wrap="square">
            <a:spAutoFit/>
          </a:bodyPr>
          <a:lstStyle/>
          <a:p>
            <a:r>
              <a:rPr lang="en-US" sz="1200"/>
              <a:t>TLP</a:t>
            </a:r>
            <a:endParaRPr lang="en-US" sz="1200" baseline="30000"/>
          </a:p>
        </p:txBody>
      </p:sp>
      <p:sp>
        <p:nvSpPr>
          <p:cNvPr id="15" name="Rectangle 14">
            <a:extLst>
              <a:ext uri="{FF2B5EF4-FFF2-40B4-BE49-F238E27FC236}">
                <a16:creationId xmlns:a16="http://schemas.microsoft.com/office/drawing/2014/main" id="{69E79073-6407-9FD5-08FC-FF5FF5D3BFCF}"/>
              </a:ext>
            </a:extLst>
          </p:cNvPr>
          <p:cNvSpPr/>
          <p:nvPr/>
        </p:nvSpPr>
        <p:spPr>
          <a:xfrm>
            <a:off x="9661947" y="2606489"/>
            <a:ext cx="863243" cy="276999"/>
          </a:xfrm>
          <a:prstGeom prst="rect">
            <a:avLst/>
          </a:prstGeom>
        </p:spPr>
        <p:txBody>
          <a:bodyPr wrap="square">
            <a:spAutoFit/>
          </a:bodyPr>
          <a:lstStyle/>
          <a:p>
            <a:r>
              <a:rPr lang="en-US" sz="1200"/>
              <a:t>Restraint</a:t>
            </a:r>
            <a:endParaRPr lang="en-US" sz="1200" baseline="30000"/>
          </a:p>
        </p:txBody>
      </p:sp>
      <p:sp>
        <p:nvSpPr>
          <p:cNvPr id="16" name="Rectangle 15">
            <a:extLst>
              <a:ext uri="{FF2B5EF4-FFF2-40B4-BE49-F238E27FC236}">
                <a16:creationId xmlns:a16="http://schemas.microsoft.com/office/drawing/2014/main" id="{36C7CA93-C7F3-DDD9-BDCE-6BA2D39DD053}"/>
              </a:ext>
            </a:extLst>
          </p:cNvPr>
          <p:cNvSpPr/>
          <p:nvPr/>
        </p:nvSpPr>
        <p:spPr>
          <a:xfrm>
            <a:off x="8373938" y="3109733"/>
            <a:ext cx="638482" cy="461665"/>
          </a:xfrm>
          <a:prstGeom prst="rect">
            <a:avLst/>
          </a:prstGeom>
        </p:spPr>
        <p:txBody>
          <a:bodyPr wrap="square">
            <a:spAutoFit/>
          </a:bodyPr>
          <a:lstStyle/>
          <a:p>
            <a:r>
              <a:rPr lang="en-US" sz="1200"/>
              <a:t>Active Core</a:t>
            </a:r>
            <a:endParaRPr lang="en-US" sz="1200" baseline="30000"/>
          </a:p>
        </p:txBody>
      </p:sp>
    </p:spTree>
    <p:extLst>
      <p:ext uri="{BB962C8B-B14F-4D97-AF65-F5344CB8AC3E}">
        <p14:creationId xmlns:p14="http://schemas.microsoft.com/office/powerpoint/2010/main" val="305420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31CBB-2615-DB8D-04B8-58CAE1796BA9}"/>
              </a:ext>
            </a:extLst>
          </p:cNvPr>
          <p:cNvPicPr>
            <a:picLocks noChangeAspect="1"/>
          </p:cNvPicPr>
          <p:nvPr/>
        </p:nvPicPr>
        <p:blipFill>
          <a:blip r:embed="rId3"/>
          <a:srcRect l="4452" r="2478"/>
          <a:stretch/>
        </p:blipFill>
        <p:spPr>
          <a:xfrm>
            <a:off x="5496311" y="2993805"/>
            <a:ext cx="6695689" cy="2956486"/>
          </a:xfrm>
          <a:prstGeom prst="rect">
            <a:avLst/>
          </a:prstGeom>
        </p:spPr>
      </p:pic>
      <p:sp>
        <p:nvSpPr>
          <p:cNvPr id="5" name="Content Placeholder 2">
            <a:extLst>
              <a:ext uri="{FF2B5EF4-FFF2-40B4-BE49-F238E27FC236}">
                <a16:creationId xmlns:a16="http://schemas.microsoft.com/office/drawing/2014/main" id="{A47B936A-9DBD-EFAE-0AEE-C57DD322598A}"/>
              </a:ext>
            </a:extLst>
          </p:cNvPr>
          <p:cNvSpPr txBox="1">
            <a:spLocks/>
          </p:cNvSpPr>
          <p:nvPr/>
        </p:nvSpPr>
        <p:spPr>
          <a:xfrm>
            <a:off x="403703" y="1354954"/>
            <a:ext cx="11582400" cy="990600"/>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solidFill>
                  <a:schemeClr val="tx1"/>
                </a:solidFill>
              </a:rPr>
              <a:t>Objective: </a:t>
            </a:r>
            <a:r>
              <a:rPr lang="en-US" sz="2000">
                <a:solidFill>
                  <a:schemeClr val="tx1"/>
                </a:solidFill>
              </a:rPr>
              <a:t>Leverage MOOSE </a:t>
            </a:r>
            <a:r>
              <a:rPr lang="en-US" sz="2000" err="1">
                <a:solidFill>
                  <a:schemeClr val="tx1"/>
                </a:solidFill>
              </a:rPr>
              <a:t>multiphysics</a:t>
            </a:r>
            <a:r>
              <a:rPr lang="en-US" sz="2000">
                <a:solidFill>
                  <a:schemeClr val="tx1"/>
                </a:solidFill>
              </a:rPr>
              <a:t> framework-based tools to </a:t>
            </a:r>
            <a:r>
              <a:rPr lang="en-US" sz="2000" u="sng">
                <a:solidFill>
                  <a:schemeClr val="tx1"/>
                </a:solidFill>
              </a:rPr>
              <a:t>directly</a:t>
            </a:r>
            <a:r>
              <a:rPr lang="en-US" sz="2000">
                <a:solidFill>
                  <a:schemeClr val="tx1"/>
                </a:solidFill>
              </a:rPr>
              <a:t> model core bowing and reactivity feedback. </a:t>
            </a:r>
            <a:r>
              <a:rPr lang="en-US" sz="2000" u="sng">
                <a:solidFill>
                  <a:schemeClr val="tx1"/>
                </a:solidFill>
              </a:rPr>
              <a:t>There is no present capability to do this, although previous efforts under NEAMS demonstrated feasibility of the concept</a:t>
            </a:r>
            <a:r>
              <a:rPr lang="en-US" sz="2000" u="sng" baseline="30000">
                <a:solidFill>
                  <a:schemeClr val="tx1"/>
                </a:solidFill>
              </a:rPr>
              <a:t>2</a:t>
            </a:r>
            <a:r>
              <a:rPr lang="en-US" sz="2000">
                <a:solidFill>
                  <a:schemeClr val="tx1"/>
                </a:solidFill>
              </a:rPr>
              <a:t>.</a:t>
            </a:r>
          </a:p>
          <a:p>
            <a:endParaRPr lang="en-US">
              <a:solidFill>
                <a:schemeClr val="tx1"/>
              </a:solidFill>
            </a:endParaRPr>
          </a:p>
        </p:txBody>
      </p:sp>
      <p:sp>
        <p:nvSpPr>
          <p:cNvPr id="2" name="Title 1">
            <a:extLst>
              <a:ext uri="{FF2B5EF4-FFF2-40B4-BE49-F238E27FC236}">
                <a16:creationId xmlns:a16="http://schemas.microsoft.com/office/drawing/2014/main" id="{52129ABF-B0E6-5DCE-DE1A-225CA35C1025}"/>
              </a:ext>
            </a:extLst>
          </p:cNvPr>
          <p:cNvSpPr>
            <a:spLocks noGrp="1"/>
          </p:cNvSpPr>
          <p:nvPr>
            <p:ph type="title"/>
          </p:nvPr>
        </p:nvSpPr>
        <p:spPr/>
        <p:txBody>
          <a:bodyPr/>
          <a:lstStyle/>
          <a:p>
            <a:r>
              <a:rPr lang="en-US"/>
              <a:t>Advanced Mod/Sim Objectives</a:t>
            </a:r>
          </a:p>
        </p:txBody>
      </p:sp>
      <p:sp>
        <p:nvSpPr>
          <p:cNvPr id="3" name="Content Placeholder 2">
            <a:extLst>
              <a:ext uri="{FF2B5EF4-FFF2-40B4-BE49-F238E27FC236}">
                <a16:creationId xmlns:a16="http://schemas.microsoft.com/office/drawing/2014/main" id="{7D42D43E-3F92-DEB4-E18F-C1BD553A7579}"/>
              </a:ext>
            </a:extLst>
          </p:cNvPr>
          <p:cNvSpPr>
            <a:spLocks noGrp="1"/>
          </p:cNvSpPr>
          <p:nvPr>
            <p:ph sz="quarter" idx="12"/>
          </p:nvPr>
        </p:nvSpPr>
        <p:spPr>
          <a:xfrm>
            <a:off x="340112" y="2425055"/>
            <a:ext cx="5156199" cy="3810000"/>
          </a:xfrm>
        </p:spPr>
        <p:txBody>
          <a:bodyPr/>
          <a:lstStyle/>
          <a:p>
            <a:pPr marL="0" indent="0" algn="ctr">
              <a:spcAft>
                <a:spcPts val="600"/>
              </a:spcAft>
              <a:buNone/>
            </a:pPr>
            <a:r>
              <a:rPr lang="en-US" sz="2000" b="1">
                <a:solidFill>
                  <a:schemeClr val="tx1"/>
                </a:solidFill>
              </a:rPr>
              <a:t>Existing Approaches</a:t>
            </a:r>
          </a:p>
          <a:p>
            <a:pPr>
              <a:spcAft>
                <a:spcPts val="600"/>
              </a:spcAft>
            </a:pPr>
            <a:r>
              <a:rPr lang="en-US" sz="1800">
                <a:solidFill>
                  <a:schemeClr val="tx1"/>
                </a:solidFill>
              </a:rPr>
              <a:t>NUBOW-3D + Perturbation theory</a:t>
            </a:r>
          </a:p>
          <a:p>
            <a:pPr lvl="1">
              <a:spcAft>
                <a:spcPts val="600"/>
              </a:spcAft>
            </a:pPr>
            <a:r>
              <a:rPr lang="en-US" sz="1600">
                <a:solidFill>
                  <a:schemeClr val="tx1"/>
                </a:solidFill>
              </a:rPr>
              <a:t>Beam model bending, low fidelity</a:t>
            </a:r>
          </a:p>
          <a:p>
            <a:pPr lvl="1">
              <a:spcAft>
                <a:spcPts val="600"/>
              </a:spcAft>
            </a:pPr>
            <a:r>
              <a:rPr lang="en-US" sz="1600">
                <a:solidFill>
                  <a:schemeClr val="tx1"/>
                </a:solidFill>
              </a:rPr>
              <a:t>Offline coupling, file transfer</a:t>
            </a:r>
          </a:p>
          <a:p>
            <a:pPr>
              <a:spcAft>
                <a:spcPts val="600"/>
              </a:spcAft>
            </a:pPr>
            <a:r>
              <a:rPr lang="en-US" sz="1800">
                <a:solidFill>
                  <a:schemeClr val="tx1"/>
                </a:solidFill>
              </a:rPr>
              <a:t>SAS4A/SASSYS-1</a:t>
            </a:r>
          </a:p>
          <a:p>
            <a:pPr lvl="1">
              <a:spcAft>
                <a:spcPts val="600"/>
              </a:spcAft>
            </a:pPr>
            <a:r>
              <a:rPr lang="en-US" sz="1600">
                <a:solidFill>
                  <a:schemeClr val="tx1"/>
                </a:solidFill>
              </a:rPr>
              <a:t>Simple radial expansion model, no bowing</a:t>
            </a:r>
          </a:p>
          <a:p>
            <a:pPr lvl="1">
              <a:spcAft>
                <a:spcPts val="600"/>
              </a:spcAft>
            </a:pPr>
            <a:r>
              <a:rPr lang="en-US" sz="1600">
                <a:solidFill>
                  <a:schemeClr val="tx1"/>
                </a:solidFill>
              </a:rPr>
              <a:t>Detailed radial expansion with bowing, uses average assembly  </a:t>
            </a:r>
          </a:p>
          <a:p>
            <a:pPr>
              <a:spcAft>
                <a:spcPts val="600"/>
              </a:spcAft>
            </a:pPr>
            <a:r>
              <a:rPr lang="en-US" sz="1800">
                <a:solidFill>
                  <a:schemeClr val="tx1"/>
                </a:solidFill>
              </a:rPr>
              <a:t>SAM with Point Kinetics</a:t>
            </a:r>
          </a:p>
          <a:p>
            <a:pPr lvl="1">
              <a:spcAft>
                <a:spcPts val="600"/>
              </a:spcAft>
            </a:pPr>
            <a:r>
              <a:rPr lang="en-US" sz="1600">
                <a:solidFill>
                  <a:schemeClr val="tx1"/>
                </a:solidFill>
              </a:rPr>
              <a:t>Simple radial expansion model, no assembly bowing</a:t>
            </a:r>
          </a:p>
          <a:p>
            <a:pPr lvl="1">
              <a:spcAft>
                <a:spcPts val="600"/>
              </a:spcAft>
            </a:pPr>
            <a:r>
              <a:rPr lang="en-US" sz="1600">
                <a:solidFill>
                  <a:schemeClr val="tx1"/>
                </a:solidFill>
              </a:rPr>
              <a:t>Coupling with Structural Mechanics</a:t>
            </a:r>
          </a:p>
        </p:txBody>
      </p:sp>
      <p:sp>
        <p:nvSpPr>
          <p:cNvPr id="4" name="TextBox 3">
            <a:extLst>
              <a:ext uri="{FF2B5EF4-FFF2-40B4-BE49-F238E27FC236}">
                <a16:creationId xmlns:a16="http://schemas.microsoft.com/office/drawing/2014/main" id="{120AC12D-4F69-662A-3888-57054F87BDEA}"/>
              </a:ext>
            </a:extLst>
          </p:cNvPr>
          <p:cNvSpPr txBox="1"/>
          <p:nvPr/>
        </p:nvSpPr>
        <p:spPr>
          <a:xfrm>
            <a:off x="228600" y="6314645"/>
            <a:ext cx="8458200" cy="369332"/>
          </a:xfrm>
          <a:prstGeom prst="rect">
            <a:avLst/>
          </a:prstGeom>
          <a:noFill/>
        </p:spPr>
        <p:txBody>
          <a:bodyPr wrap="square">
            <a:spAutoFit/>
          </a:bodyPr>
          <a:lstStyle/>
          <a:p>
            <a:r>
              <a:rPr lang="en-US" sz="900"/>
              <a:t>2. E. Merzari et al., “Multi-Physics Demonstration Problem with the SHARP Reactor Simulation Toolkit,” Argonne National Lab. (ANL), Argonne, IL (United States), ANL/NE-15/44, Dec. 2015. </a:t>
            </a:r>
            <a:r>
              <a:rPr lang="en-US" sz="900" err="1"/>
              <a:t>doi</a:t>
            </a:r>
            <a:r>
              <a:rPr lang="en-US" sz="900"/>
              <a:t>: 10.2172/1236454.</a:t>
            </a:r>
          </a:p>
        </p:txBody>
      </p:sp>
      <p:sp>
        <p:nvSpPr>
          <p:cNvPr id="18" name="Content Placeholder 2">
            <a:extLst>
              <a:ext uri="{FF2B5EF4-FFF2-40B4-BE49-F238E27FC236}">
                <a16:creationId xmlns:a16="http://schemas.microsoft.com/office/drawing/2014/main" id="{BA3E6F6D-7724-0B25-2224-9B8628B5579B}"/>
              </a:ext>
            </a:extLst>
          </p:cNvPr>
          <p:cNvSpPr txBox="1">
            <a:spLocks/>
          </p:cNvSpPr>
          <p:nvPr/>
        </p:nvSpPr>
        <p:spPr>
          <a:xfrm>
            <a:off x="6395361" y="2509623"/>
            <a:ext cx="5689600" cy="3810000"/>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solidFill>
                  <a:schemeClr val="tx1"/>
                </a:solidFill>
              </a:rPr>
              <a:t>                    Proposed Approach</a:t>
            </a:r>
            <a:endParaRPr lang="en-US" sz="2000">
              <a:solidFill>
                <a:schemeClr val="tx1"/>
              </a:solidFill>
            </a:endParaRPr>
          </a:p>
          <a:p>
            <a:pPr marL="0" indent="0">
              <a:buNone/>
            </a:pPr>
            <a:endParaRPr lang="en-US">
              <a:solidFill>
                <a:schemeClr val="tx1"/>
              </a:solidFill>
            </a:endParaRPr>
          </a:p>
        </p:txBody>
      </p:sp>
    </p:spTree>
    <p:extLst>
      <p:ext uri="{BB962C8B-B14F-4D97-AF65-F5344CB8AC3E}">
        <p14:creationId xmlns:p14="http://schemas.microsoft.com/office/powerpoint/2010/main" val="174450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FFA0-1066-A2C3-3A9A-EC7B93EA7381}"/>
              </a:ext>
            </a:extLst>
          </p:cNvPr>
          <p:cNvSpPr>
            <a:spLocks noGrp="1"/>
          </p:cNvSpPr>
          <p:nvPr>
            <p:ph type="title"/>
          </p:nvPr>
        </p:nvSpPr>
        <p:spPr/>
        <p:txBody>
          <a:bodyPr/>
          <a:lstStyle/>
          <a:p>
            <a:r>
              <a:rPr lang="en-US"/>
              <a:t>Multi-Year Roadmap</a:t>
            </a:r>
          </a:p>
        </p:txBody>
      </p:sp>
      <p:graphicFrame>
        <p:nvGraphicFramePr>
          <p:cNvPr id="6" name="Content Placeholder 5">
            <a:extLst>
              <a:ext uri="{FF2B5EF4-FFF2-40B4-BE49-F238E27FC236}">
                <a16:creationId xmlns:a16="http://schemas.microsoft.com/office/drawing/2014/main" id="{9B351121-E7C4-BA44-24FD-AC2FE711889F}"/>
              </a:ext>
            </a:extLst>
          </p:cNvPr>
          <p:cNvGraphicFramePr>
            <a:graphicFrameLocks noGrp="1"/>
          </p:cNvGraphicFramePr>
          <p:nvPr>
            <p:ph sz="quarter" idx="12"/>
            <p:extLst>
              <p:ext uri="{D42A27DB-BD31-4B8C-83A1-F6EECF244321}">
                <p14:modId xmlns:p14="http://schemas.microsoft.com/office/powerpoint/2010/main" val="2775949373"/>
              </p:ext>
            </p:extLst>
          </p:nvPr>
        </p:nvGraphicFramePr>
        <p:xfrm>
          <a:off x="380242" y="1981200"/>
          <a:ext cx="11379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17701D38-B95A-03EF-E9D2-7E884B7325C1}"/>
              </a:ext>
            </a:extLst>
          </p:cNvPr>
          <p:cNvSpPr txBox="1">
            <a:spLocks/>
          </p:cNvSpPr>
          <p:nvPr/>
        </p:nvSpPr>
        <p:spPr>
          <a:xfrm>
            <a:off x="3581400" y="2523102"/>
            <a:ext cx="3733800" cy="423219"/>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bg1"/>
                </a:solidFill>
              </a:rPr>
              <a:t>IAEA VPs for core bowing</a:t>
            </a:r>
          </a:p>
        </p:txBody>
      </p:sp>
      <p:sp>
        <p:nvSpPr>
          <p:cNvPr id="4" name="Content Placeholder 2">
            <a:extLst>
              <a:ext uri="{FF2B5EF4-FFF2-40B4-BE49-F238E27FC236}">
                <a16:creationId xmlns:a16="http://schemas.microsoft.com/office/drawing/2014/main" id="{4F4CDBB1-5ADE-2348-5BF9-AF670196051C}"/>
              </a:ext>
            </a:extLst>
          </p:cNvPr>
          <p:cNvSpPr txBox="1">
            <a:spLocks/>
          </p:cNvSpPr>
          <p:nvPr/>
        </p:nvSpPr>
        <p:spPr>
          <a:xfrm>
            <a:off x="5029200" y="3196233"/>
            <a:ext cx="3733800" cy="423219"/>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bg1"/>
                </a:solidFill>
              </a:rPr>
              <a:t>7 &amp; 19 </a:t>
            </a:r>
            <a:r>
              <a:rPr lang="en-US" sz="1400" err="1">
                <a:solidFill>
                  <a:schemeClr val="bg1"/>
                </a:solidFill>
              </a:rPr>
              <a:t>asmbly</a:t>
            </a:r>
            <a:endParaRPr lang="en-US" sz="1400">
              <a:solidFill>
                <a:schemeClr val="bg1"/>
              </a:solidFill>
            </a:endParaRPr>
          </a:p>
        </p:txBody>
      </p:sp>
      <p:sp>
        <p:nvSpPr>
          <p:cNvPr id="7" name="Content Placeholder 2">
            <a:extLst>
              <a:ext uri="{FF2B5EF4-FFF2-40B4-BE49-F238E27FC236}">
                <a16:creationId xmlns:a16="http://schemas.microsoft.com/office/drawing/2014/main" id="{A4524091-F58C-9BA7-A24F-9EAD256A0D3D}"/>
              </a:ext>
            </a:extLst>
          </p:cNvPr>
          <p:cNvSpPr txBox="1">
            <a:spLocks/>
          </p:cNvSpPr>
          <p:nvPr/>
        </p:nvSpPr>
        <p:spPr>
          <a:xfrm>
            <a:off x="5029200" y="3843932"/>
            <a:ext cx="3733800" cy="423219"/>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bg1"/>
                </a:solidFill>
              </a:rPr>
              <a:t>US-Japan bilateral benchmark</a:t>
            </a:r>
          </a:p>
        </p:txBody>
      </p:sp>
      <p:sp>
        <p:nvSpPr>
          <p:cNvPr id="8" name="Content Placeholder 2">
            <a:extLst>
              <a:ext uri="{FF2B5EF4-FFF2-40B4-BE49-F238E27FC236}">
                <a16:creationId xmlns:a16="http://schemas.microsoft.com/office/drawing/2014/main" id="{201053BF-3B88-A826-A212-EC807368593B}"/>
              </a:ext>
            </a:extLst>
          </p:cNvPr>
          <p:cNvSpPr txBox="1">
            <a:spLocks/>
          </p:cNvSpPr>
          <p:nvPr/>
        </p:nvSpPr>
        <p:spPr>
          <a:xfrm>
            <a:off x="6273421" y="4489139"/>
            <a:ext cx="3733800" cy="423219"/>
          </a:xfrm>
          <a:prstGeom prst="rect">
            <a:avLst/>
          </a:prstGeom>
        </p:spPr>
        <p:txBody>
          <a:bodyPr vert="horz" lIns="0" tIns="0" rIns="0" bIns="0" anchor="t"/>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bg1"/>
                </a:solidFill>
                <a:ea typeface="ヒラギノ角ゴ Pro W3"/>
              </a:rPr>
              <a:t>SAM vs.SC</a:t>
            </a:r>
          </a:p>
        </p:txBody>
      </p:sp>
      <p:sp>
        <p:nvSpPr>
          <p:cNvPr id="11" name="Content Placeholder 2">
            <a:extLst>
              <a:ext uri="{FF2B5EF4-FFF2-40B4-BE49-F238E27FC236}">
                <a16:creationId xmlns:a16="http://schemas.microsoft.com/office/drawing/2014/main" id="{BA25EBBF-6928-FB9D-EEE7-6A92EBB45269}"/>
              </a:ext>
            </a:extLst>
          </p:cNvPr>
          <p:cNvSpPr txBox="1">
            <a:spLocks/>
          </p:cNvSpPr>
          <p:nvPr/>
        </p:nvSpPr>
        <p:spPr>
          <a:xfrm>
            <a:off x="6324600" y="5101280"/>
            <a:ext cx="3733800" cy="423219"/>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bg1"/>
                </a:solidFill>
              </a:rPr>
              <a:t>7 &amp; 19 </a:t>
            </a:r>
            <a:r>
              <a:rPr lang="en-US" sz="1400" err="1">
                <a:solidFill>
                  <a:schemeClr val="bg1"/>
                </a:solidFill>
              </a:rPr>
              <a:t>asmbly</a:t>
            </a:r>
            <a:endParaRPr lang="en-US" sz="1400">
              <a:solidFill>
                <a:schemeClr val="bg1"/>
              </a:solidFill>
            </a:endParaRPr>
          </a:p>
        </p:txBody>
      </p:sp>
      <p:sp>
        <p:nvSpPr>
          <p:cNvPr id="12" name="Content Placeholder 2">
            <a:extLst>
              <a:ext uri="{FF2B5EF4-FFF2-40B4-BE49-F238E27FC236}">
                <a16:creationId xmlns:a16="http://schemas.microsoft.com/office/drawing/2014/main" id="{09673B72-5A74-E1BE-F801-D08D59E56E30}"/>
              </a:ext>
            </a:extLst>
          </p:cNvPr>
          <p:cNvSpPr txBox="1">
            <a:spLocks/>
          </p:cNvSpPr>
          <p:nvPr/>
        </p:nvSpPr>
        <p:spPr>
          <a:xfrm>
            <a:off x="7696200" y="5748193"/>
            <a:ext cx="3733800" cy="423219"/>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bg1"/>
                </a:solidFill>
              </a:rPr>
              <a:t>Increase core size, SS, startup, transient</a:t>
            </a:r>
          </a:p>
        </p:txBody>
      </p:sp>
      <p:sp>
        <p:nvSpPr>
          <p:cNvPr id="13" name="Arrow: Down 12">
            <a:extLst>
              <a:ext uri="{FF2B5EF4-FFF2-40B4-BE49-F238E27FC236}">
                <a16:creationId xmlns:a16="http://schemas.microsoft.com/office/drawing/2014/main" id="{AFA44B09-6FB6-FA78-F587-0A5097684C2B}"/>
              </a:ext>
            </a:extLst>
          </p:cNvPr>
          <p:cNvSpPr/>
          <p:nvPr/>
        </p:nvSpPr>
        <p:spPr>
          <a:xfrm>
            <a:off x="6855471" y="1532502"/>
            <a:ext cx="190500" cy="33628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CDF4D2-DF96-78A8-4C78-9DD06CCAC8BB}"/>
              </a:ext>
            </a:extLst>
          </p:cNvPr>
          <p:cNvSpPr txBox="1"/>
          <p:nvPr/>
        </p:nvSpPr>
        <p:spPr>
          <a:xfrm>
            <a:off x="6550579" y="1164297"/>
            <a:ext cx="800284" cy="369332"/>
          </a:xfrm>
          <a:prstGeom prst="rect">
            <a:avLst/>
          </a:prstGeom>
          <a:noFill/>
        </p:spPr>
        <p:txBody>
          <a:bodyPr wrap="none" rtlCol="0">
            <a:spAutoFit/>
          </a:bodyPr>
          <a:lstStyle/>
          <a:p>
            <a:r>
              <a:rPr lang="en-US"/>
              <a:t>Today</a:t>
            </a:r>
          </a:p>
        </p:txBody>
      </p:sp>
      <p:sp>
        <p:nvSpPr>
          <p:cNvPr id="15" name="TextBox 14">
            <a:extLst>
              <a:ext uri="{FF2B5EF4-FFF2-40B4-BE49-F238E27FC236}">
                <a16:creationId xmlns:a16="http://schemas.microsoft.com/office/drawing/2014/main" id="{31AF3E8C-50FA-0561-EDC2-70BD6AA3F13D}"/>
              </a:ext>
            </a:extLst>
          </p:cNvPr>
          <p:cNvSpPr txBox="1"/>
          <p:nvPr/>
        </p:nvSpPr>
        <p:spPr>
          <a:xfrm>
            <a:off x="152400" y="1238980"/>
            <a:ext cx="1804148" cy="646331"/>
          </a:xfrm>
          <a:prstGeom prst="rect">
            <a:avLst/>
          </a:prstGeom>
          <a:noFill/>
          <a:ln w="6350">
            <a:solidFill>
              <a:schemeClr val="tx1"/>
            </a:solidFill>
          </a:ln>
        </p:spPr>
        <p:txBody>
          <a:bodyPr wrap="none" rtlCol="0">
            <a:spAutoFit/>
          </a:bodyPr>
          <a:lstStyle/>
          <a:p>
            <a:r>
              <a:rPr lang="en-US" sz="1200"/>
              <a:t>TM: Thermo-mechanics</a:t>
            </a:r>
          </a:p>
          <a:p>
            <a:r>
              <a:rPr lang="en-US" sz="1200"/>
              <a:t>TF: Thermal fluids</a:t>
            </a:r>
          </a:p>
          <a:p>
            <a:r>
              <a:rPr lang="en-US" sz="1200"/>
              <a:t>RP: Reactor Physics</a:t>
            </a:r>
          </a:p>
        </p:txBody>
      </p:sp>
    </p:spTree>
    <p:extLst>
      <p:ext uri="{BB962C8B-B14F-4D97-AF65-F5344CB8AC3E}">
        <p14:creationId xmlns:p14="http://schemas.microsoft.com/office/powerpoint/2010/main" val="11136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61DF8-A8DD-3258-43D5-89B3909638DA}"/>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5E8CAC5-C273-62BD-B303-42C7762A799E}"/>
              </a:ext>
            </a:extLst>
          </p:cNvPr>
          <p:cNvSpPr>
            <a:spLocks noGrp="1"/>
          </p:cNvSpPr>
          <p:nvPr>
            <p:ph sz="quarter" idx="12"/>
          </p:nvPr>
        </p:nvSpPr>
        <p:spPr>
          <a:xfrm>
            <a:off x="482336" y="2815582"/>
            <a:ext cx="4105021" cy="3356617"/>
          </a:xfrm>
        </p:spPr>
        <p:txBody>
          <a:bodyPr/>
          <a:lstStyle/>
          <a:p>
            <a:r>
              <a:rPr lang="en-US" sz="1800" b="1">
                <a:solidFill>
                  <a:schemeClr val="tx1"/>
                </a:solidFill>
              </a:rPr>
              <a:t>Current assessment focuses on more realistic limited free-bow design</a:t>
            </a:r>
            <a:r>
              <a:rPr lang="en-US" sz="1800" b="1" baseline="30000">
                <a:solidFill>
                  <a:schemeClr val="tx1"/>
                </a:solidFill>
              </a:rPr>
              <a:t>4</a:t>
            </a:r>
            <a:endParaRPr lang="en-US" sz="1800" b="1">
              <a:solidFill>
                <a:schemeClr val="tx1"/>
              </a:solidFill>
            </a:endParaRPr>
          </a:p>
          <a:p>
            <a:pPr lvl="1"/>
            <a:r>
              <a:rPr lang="en-US" sz="1600">
                <a:solidFill>
                  <a:schemeClr val="tx1"/>
                </a:solidFill>
              </a:rPr>
              <a:t>Thermal gradient applied to 5th ring of ducts causing outward bowing</a:t>
            </a:r>
          </a:p>
          <a:p>
            <a:pPr lvl="1"/>
            <a:r>
              <a:rPr lang="en-US" sz="1600">
                <a:solidFill>
                  <a:schemeClr val="tx1"/>
                </a:solidFill>
              </a:rPr>
              <a:t>S-shaped curve observed in agreement with study participant results</a:t>
            </a:r>
          </a:p>
          <a:p>
            <a:endParaRPr lang="en-US" sz="1800">
              <a:solidFill>
                <a:schemeClr val="tx1"/>
              </a:solidFill>
            </a:endParaRPr>
          </a:p>
        </p:txBody>
      </p:sp>
      <p:sp>
        <p:nvSpPr>
          <p:cNvPr id="2" name="Title 1">
            <a:extLst>
              <a:ext uri="{FF2B5EF4-FFF2-40B4-BE49-F238E27FC236}">
                <a16:creationId xmlns:a16="http://schemas.microsoft.com/office/drawing/2014/main" id="{A0F72F5A-C902-8647-0104-75B921767E36}"/>
              </a:ext>
            </a:extLst>
          </p:cNvPr>
          <p:cNvSpPr>
            <a:spLocks noGrp="1"/>
          </p:cNvSpPr>
          <p:nvPr>
            <p:ph type="title"/>
          </p:nvPr>
        </p:nvSpPr>
        <p:spPr/>
        <p:txBody>
          <a:bodyPr/>
          <a:lstStyle/>
          <a:p>
            <a:r>
              <a:rPr lang="en-US"/>
              <a:t>Solid Mechanics Assessment</a:t>
            </a:r>
          </a:p>
        </p:txBody>
      </p:sp>
      <p:pic>
        <p:nvPicPr>
          <p:cNvPr id="6" name="Picture 5" descr="A diagram of a graph&#10;&#10;Description automatically generated">
            <a:extLst>
              <a:ext uri="{FF2B5EF4-FFF2-40B4-BE49-F238E27FC236}">
                <a16:creationId xmlns:a16="http://schemas.microsoft.com/office/drawing/2014/main" id="{BE939F31-1BA6-ABC7-62C3-387C2353D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2717152"/>
            <a:ext cx="2732244" cy="2728184"/>
          </a:xfrm>
          <a:prstGeom prst="rect">
            <a:avLst/>
          </a:prstGeom>
        </p:spPr>
      </p:pic>
      <p:pic>
        <p:nvPicPr>
          <p:cNvPr id="7" name="Picture 6" descr="A graph of a curve&#10;&#10;Description automatically generated">
            <a:extLst>
              <a:ext uri="{FF2B5EF4-FFF2-40B4-BE49-F238E27FC236}">
                <a16:creationId xmlns:a16="http://schemas.microsoft.com/office/drawing/2014/main" id="{5A41DC40-0874-0DBD-FE93-A9B54C653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057" y="2831579"/>
            <a:ext cx="1891556" cy="2804384"/>
          </a:xfrm>
          <a:prstGeom prst="rect">
            <a:avLst/>
          </a:prstGeom>
        </p:spPr>
      </p:pic>
      <p:sp>
        <p:nvSpPr>
          <p:cNvPr id="8" name="Rectangle 7">
            <a:extLst>
              <a:ext uri="{FF2B5EF4-FFF2-40B4-BE49-F238E27FC236}">
                <a16:creationId xmlns:a16="http://schemas.microsoft.com/office/drawing/2014/main" id="{A3249201-5EE1-46FD-957D-871B9D960222}"/>
              </a:ext>
            </a:extLst>
          </p:cNvPr>
          <p:cNvSpPr/>
          <p:nvPr/>
        </p:nvSpPr>
        <p:spPr>
          <a:xfrm>
            <a:off x="9671161" y="5814767"/>
            <a:ext cx="2209799" cy="276999"/>
          </a:xfrm>
          <a:prstGeom prst="rect">
            <a:avLst/>
          </a:prstGeom>
        </p:spPr>
        <p:txBody>
          <a:bodyPr wrap="square">
            <a:spAutoFit/>
          </a:bodyPr>
          <a:lstStyle/>
          <a:p>
            <a:r>
              <a:rPr lang="en-US" sz="1200"/>
              <a:t>Reactor sector displacement</a:t>
            </a:r>
          </a:p>
        </p:txBody>
      </p:sp>
      <p:sp>
        <p:nvSpPr>
          <p:cNvPr id="9" name="Rectangle 8">
            <a:extLst>
              <a:ext uri="{FF2B5EF4-FFF2-40B4-BE49-F238E27FC236}">
                <a16:creationId xmlns:a16="http://schemas.microsoft.com/office/drawing/2014/main" id="{7489AE4C-06A0-8F24-AAA3-8A36BE5CB89B}"/>
              </a:ext>
            </a:extLst>
          </p:cNvPr>
          <p:cNvSpPr/>
          <p:nvPr/>
        </p:nvSpPr>
        <p:spPr>
          <a:xfrm>
            <a:off x="7236023" y="5819001"/>
            <a:ext cx="2386307" cy="276999"/>
          </a:xfrm>
          <a:prstGeom prst="rect">
            <a:avLst/>
          </a:prstGeom>
        </p:spPr>
        <p:txBody>
          <a:bodyPr wrap="square">
            <a:spAutoFit/>
          </a:bodyPr>
          <a:lstStyle/>
          <a:p>
            <a:r>
              <a:rPr lang="en-US" sz="1200"/>
              <a:t>Duct 44 centerline displacement</a:t>
            </a:r>
          </a:p>
        </p:txBody>
      </p:sp>
      <p:sp>
        <p:nvSpPr>
          <p:cNvPr id="10" name="Oval 9">
            <a:extLst>
              <a:ext uri="{FF2B5EF4-FFF2-40B4-BE49-F238E27FC236}">
                <a16:creationId xmlns:a16="http://schemas.microsoft.com/office/drawing/2014/main" id="{5533A8F1-6EA5-DB7E-33EC-6342DBEC9A04}"/>
              </a:ext>
            </a:extLst>
          </p:cNvPr>
          <p:cNvSpPr/>
          <p:nvPr/>
        </p:nvSpPr>
        <p:spPr>
          <a:xfrm>
            <a:off x="9721739" y="3423288"/>
            <a:ext cx="657226" cy="457200"/>
          </a:xfrm>
          <a:prstGeom prst="ellipse">
            <a:avLst/>
          </a:prstGeom>
          <a:no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07570EB-05DA-B5CC-5AD1-6833724CD170}"/>
              </a:ext>
            </a:extLst>
          </p:cNvPr>
          <p:cNvCxnSpPr>
            <a:cxnSpLocks/>
            <a:stCxn id="10" idx="2"/>
          </p:cNvCxnSpPr>
          <p:nvPr/>
        </p:nvCxnSpPr>
        <p:spPr>
          <a:xfrm flipH="1">
            <a:off x="8989791" y="3651888"/>
            <a:ext cx="7319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7" name="Picture 16" descr="A picture containing diagram&#10;&#10;Description automatically generated">
            <a:extLst>
              <a:ext uri="{FF2B5EF4-FFF2-40B4-BE49-F238E27FC236}">
                <a16:creationId xmlns:a16="http://schemas.microsoft.com/office/drawing/2014/main" id="{D34022C4-EE49-9598-DE80-FD2730ED0B1A}"/>
              </a:ext>
            </a:extLst>
          </p:cNvPr>
          <p:cNvPicPr>
            <a:picLocks noChangeAspect="1"/>
          </p:cNvPicPr>
          <p:nvPr/>
        </p:nvPicPr>
        <p:blipFill>
          <a:blip r:embed="rId5"/>
          <a:srcRect b="2831"/>
          <a:stretch/>
        </p:blipFill>
        <p:spPr>
          <a:xfrm>
            <a:off x="4672161" y="2481130"/>
            <a:ext cx="2981226" cy="3135319"/>
          </a:xfrm>
          <a:prstGeom prst="rect">
            <a:avLst/>
          </a:prstGeom>
        </p:spPr>
      </p:pic>
      <p:cxnSp>
        <p:nvCxnSpPr>
          <p:cNvPr id="19" name="Straight Connector 18">
            <a:extLst>
              <a:ext uri="{FF2B5EF4-FFF2-40B4-BE49-F238E27FC236}">
                <a16:creationId xmlns:a16="http://schemas.microsoft.com/office/drawing/2014/main" id="{F4201CFB-DA9B-C173-527B-8A14643F7613}"/>
              </a:ext>
            </a:extLst>
          </p:cNvPr>
          <p:cNvCxnSpPr/>
          <p:nvPr/>
        </p:nvCxnSpPr>
        <p:spPr>
          <a:xfrm flipV="1">
            <a:off x="6130876" y="2696219"/>
            <a:ext cx="937305" cy="166861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0B62ED-661C-47FF-35D5-4975330CB03F}"/>
              </a:ext>
            </a:extLst>
          </p:cNvPr>
          <p:cNvCxnSpPr>
            <a:cxnSpLocks/>
          </p:cNvCxnSpPr>
          <p:nvPr/>
        </p:nvCxnSpPr>
        <p:spPr>
          <a:xfrm flipV="1">
            <a:off x="6137310" y="2519989"/>
            <a:ext cx="0" cy="175274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5F1728B-3708-EDBA-0E91-0261D308440D}"/>
              </a:ext>
            </a:extLst>
          </p:cNvPr>
          <p:cNvCxnSpPr>
            <a:cxnSpLocks/>
          </p:cNvCxnSpPr>
          <p:nvPr/>
        </p:nvCxnSpPr>
        <p:spPr>
          <a:xfrm flipV="1">
            <a:off x="6330051" y="3518279"/>
            <a:ext cx="0" cy="182880"/>
          </a:xfrm>
          <a:prstGeom prst="straightConnector1">
            <a:avLst/>
          </a:prstGeom>
          <a:ln w="190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B17AA18-AB72-CE3A-25A7-0401F75437DF}"/>
              </a:ext>
            </a:extLst>
          </p:cNvPr>
          <p:cNvCxnSpPr>
            <a:cxnSpLocks/>
          </p:cNvCxnSpPr>
          <p:nvPr/>
        </p:nvCxnSpPr>
        <p:spPr>
          <a:xfrm flipV="1">
            <a:off x="6103433" y="3518279"/>
            <a:ext cx="0" cy="182880"/>
          </a:xfrm>
          <a:prstGeom prst="straightConnector1">
            <a:avLst/>
          </a:prstGeom>
          <a:ln w="190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48DD815-43DA-BFDA-EFE4-F13E1D18AF98}"/>
              </a:ext>
            </a:extLst>
          </p:cNvPr>
          <p:cNvCxnSpPr>
            <a:cxnSpLocks/>
          </p:cNvCxnSpPr>
          <p:nvPr/>
        </p:nvCxnSpPr>
        <p:spPr>
          <a:xfrm rot="1800000" flipV="1">
            <a:off x="6531441" y="3518279"/>
            <a:ext cx="0" cy="182880"/>
          </a:xfrm>
          <a:prstGeom prst="straightConnector1">
            <a:avLst/>
          </a:prstGeom>
          <a:ln w="190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5D90C1B0-BF94-9718-4FAA-8BDF272C641F}"/>
              </a:ext>
            </a:extLst>
          </p:cNvPr>
          <p:cNvSpPr/>
          <p:nvPr/>
        </p:nvSpPr>
        <p:spPr>
          <a:xfrm>
            <a:off x="4993909" y="5625103"/>
            <a:ext cx="2386306" cy="646331"/>
          </a:xfrm>
          <a:prstGeom prst="rect">
            <a:avLst/>
          </a:prstGeom>
        </p:spPr>
        <p:txBody>
          <a:bodyPr wrap="square">
            <a:spAutoFit/>
          </a:bodyPr>
          <a:lstStyle/>
          <a:p>
            <a:r>
              <a:rPr lang="en-US" sz="1200"/>
              <a:t>IAEA VP4 Thermo-mechanical model with symmetric sector bowing</a:t>
            </a:r>
            <a:r>
              <a:rPr lang="en-US" sz="1200" baseline="30000"/>
              <a:t>3 </a:t>
            </a:r>
            <a:r>
              <a:rPr lang="en-US" sz="1200"/>
              <a:t>(© IAEA)</a:t>
            </a:r>
          </a:p>
        </p:txBody>
      </p:sp>
      <p:sp>
        <p:nvSpPr>
          <p:cNvPr id="4" name="TextBox 3">
            <a:extLst>
              <a:ext uri="{FF2B5EF4-FFF2-40B4-BE49-F238E27FC236}">
                <a16:creationId xmlns:a16="http://schemas.microsoft.com/office/drawing/2014/main" id="{ECE8817F-63EE-EAD8-FC65-BD782A81BEE6}"/>
              </a:ext>
            </a:extLst>
          </p:cNvPr>
          <p:cNvSpPr txBox="1"/>
          <p:nvPr/>
        </p:nvSpPr>
        <p:spPr>
          <a:xfrm>
            <a:off x="152399" y="6488668"/>
            <a:ext cx="8969213" cy="369332"/>
          </a:xfrm>
          <a:prstGeom prst="rect">
            <a:avLst/>
          </a:prstGeom>
          <a:noFill/>
        </p:spPr>
        <p:txBody>
          <a:bodyPr wrap="square">
            <a:spAutoFit/>
          </a:bodyPr>
          <a:lstStyle/>
          <a:p>
            <a:r>
              <a:rPr lang="en-US" sz="900"/>
              <a:t>4. N. </a:t>
            </a:r>
            <a:r>
              <a:rPr lang="en-US" sz="900">
                <a:solidFill>
                  <a:schemeClr val="tx1"/>
                </a:solidFill>
              </a:rPr>
              <a:t>Wozniak, et al (2024). Demonstration and Verification of Thermo-Mechanical Bowing in a Limited Free-Bow SFR Concept Using MOOSE. Transactions of the American Nuclear Society, 131(1), 1010-1013.</a:t>
            </a:r>
          </a:p>
        </p:txBody>
      </p:sp>
      <p:sp>
        <p:nvSpPr>
          <p:cNvPr id="5" name="Content Placeholder 14">
            <a:extLst>
              <a:ext uri="{FF2B5EF4-FFF2-40B4-BE49-F238E27FC236}">
                <a16:creationId xmlns:a16="http://schemas.microsoft.com/office/drawing/2014/main" id="{F3AFF2F9-1662-67B8-13A2-80084FE67816}"/>
              </a:ext>
            </a:extLst>
          </p:cNvPr>
          <p:cNvSpPr txBox="1">
            <a:spLocks/>
          </p:cNvSpPr>
          <p:nvPr/>
        </p:nvSpPr>
        <p:spPr>
          <a:xfrm>
            <a:off x="491320" y="1444676"/>
            <a:ext cx="11243473" cy="1361723"/>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chemeClr val="tx1"/>
                </a:solidFill>
              </a:rPr>
              <a:t>Previous assessments used IAEA verification problems</a:t>
            </a:r>
            <a:r>
              <a:rPr lang="en-US" sz="1800" baseline="30000">
                <a:solidFill>
                  <a:schemeClr val="tx1"/>
                </a:solidFill>
              </a:rPr>
              <a:t>3</a:t>
            </a:r>
            <a:r>
              <a:rPr lang="en-US" sz="1800">
                <a:solidFill>
                  <a:schemeClr val="tx1"/>
                </a:solidFill>
              </a:rPr>
              <a:t> to verify thermo-mechanical behavior of duct bowing, load pad contacts, irradiation creep and swelling behavior</a:t>
            </a:r>
          </a:p>
          <a:p>
            <a:r>
              <a:rPr lang="en-US" sz="1800">
                <a:solidFill>
                  <a:schemeClr val="tx1"/>
                </a:solidFill>
              </a:rPr>
              <a:t>Explicitly modeled load pads and contact with penalty contact, node-on-face algorithm in MOOSE Contact Module</a:t>
            </a:r>
          </a:p>
        </p:txBody>
      </p:sp>
      <p:sp>
        <p:nvSpPr>
          <p:cNvPr id="21" name="TextBox 20">
            <a:extLst>
              <a:ext uri="{FF2B5EF4-FFF2-40B4-BE49-F238E27FC236}">
                <a16:creationId xmlns:a16="http://schemas.microsoft.com/office/drawing/2014/main" id="{2F9085FD-D504-E1E9-6EB7-01042DA1DD06}"/>
              </a:ext>
            </a:extLst>
          </p:cNvPr>
          <p:cNvSpPr txBox="1"/>
          <p:nvPr/>
        </p:nvSpPr>
        <p:spPr>
          <a:xfrm>
            <a:off x="152399" y="6268811"/>
            <a:ext cx="8219176" cy="230832"/>
          </a:xfrm>
          <a:prstGeom prst="rect">
            <a:avLst/>
          </a:prstGeom>
          <a:noFill/>
        </p:spPr>
        <p:txBody>
          <a:bodyPr wrap="square">
            <a:spAutoFit/>
          </a:bodyPr>
          <a:lstStyle/>
          <a:p>
            <a:r>
              <a:rPr lang="en-US" sz="900"/>
              <a:t>3. </a:t>
            </a:r>
            <a:r>
              <a:rPr lang="en-US" sz="900">
                <a:solidFill>
                  <a:schemeClr val="tx1"/>
                </a:solidFill>
              </a:rPr>
              <a:t>“Verification and Validation of LMFBR Static Core Mechanics Codes Part I,” International Atomic Energy Agency, Vienna, IWGFR/75, 1990.</a:t>
            </a:r>
          </a:p>
        </p:txBody>
      </p:sp>
    </p:spTree>
    <p:extLst>
      <p:ext uri="{BB962C8B-B14F-4D97-AF65-F5344CB8AC3E}">
        <p14:creationId xmlns:p14="http://schemas.microsoft.com/office/powerpoint/2010/main" val="410837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151D-90C3-09B8-0564-551666000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AC315-8320-CEAB-D80F-EF3C6BB2A3C5}"/>
              </a:ext>
            </a:extLst>
          </p:cNvPr>
          <p:cNvSpPr>
            <a:spLocks noGrp="1"/>
          </p:cNvSpPr>
          <p:nvPr>
            <p:ph type="title"/>
          </p:nvPr>
        </p:nvSpPr>
        <p:spPr>
          <a:xfrm>
            <a:off x="82062" y="99917"/>
            <a:ext cx="12141200" cy="685800"/>
          </a:xfrm>
        </p:spPr>
        <p:txBody>
          <a:bodyPr/>
          <a:lstStyle/>
          <a:p>
            <a:r>
              <a:rPr lang="en-US"/>
              <a:t>Thermal Fluids + Thermo-Mechanics Coupling Demo: </a:t>
            </a:r>
            <a:br>
              <a:rPr lang="en-US"/>
            </a:br>
            <a:r>
              <a:rPr lang="en-US"/>
              <a:t>7 assembly</a:t>
            </a:r>
          </a:p>
        </p:txBody>
      </p:sp>
      <p:pic>
        <p:nvPicPr>
          <p:cNvPr id="4" name="Picture 3" descr="A close up of a pencil&#10;&#10;Description automatically generated">
            <a:extLst>
              <a:ext uri="{FF2B5EF4-FFF2-40B4-BE49-F238E27FC236}">
                <a16:creationId xmlns:a16="http://schemas.microsoft.com/office/drawing/2014/main" id="{391BC7E1-12B5-447E-C6FE-130F395A741D}"/>
              </a:ext>
            </a:extLst>
          </p:cNvPr>
          <p:cNvPicPr>
            <a:picLocks noChangeAspect="1"/>
          </p:cNvPicPr>
          <p:nvPr/>
        </p:nvPicPr>
        <p:blipFill rotWithShape="1">
          <a:blip r:embed="rId3"/>
          <a:srcRect l="39486" t="9697" r="26031" b="32706"/>
          <a:stretch/>
        </p:blipFill>
        <p:spPr>
          <a:xfrm>
            <a:off x="1628095" y="2362206"/>
            <a:ext cx="1275000" cy="1170000"/>
          </a:xfrm>
          <a:prstGeom prst="rect">
            <a:avLst/>
          </a:prstGeom>
        </p:spPr>
      </p:pic>
      <p:sp>
        <p:nvSpPr>
          <p:cNvPr id="5" name="Rounded Rectangle 8">
            <a:extLst>
              <a:ext uri="{FF2B5EF4-FFF2-40B4-BE49-F238E27FC236}">
                <a16:creationId xmlns:a16="http://schemas.microsoft.com/office/drawing/2014/main" id="{1EF8D080-697E-1BCE-3554-2D4B7090FA2B}"/>
              </a:ext>
            </a:extLst>
          </p:cNvPr>
          <p:cNvSpPr/>
          <p:nvPr/>
        </p:nvSpPr>
        <p:spPr>
          <a:xfrm>
            <a:off x="1556122" y="2362200"/>
            <a:ext cx="1406584" cy="141690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C6994470-9D44-CEFF-1667-D0C6D6D4C2A4}"/>
              </a:ext>
            </a:extLst>
          </p:cNvPr>
          <p:cNvSpPr/>
          <p:nvPr/>
        </p:nvSpPr>
        <p:spPr>
          <a:xfrm>
            <a:off x="294535" y="4451509"/>
            <a:ext cx="1406584" cy="141690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ng brown and blue object&#10;&#10;Description automatically generated">
            <a:extLst>
              <a:ext uri="{FF2B5EF4-FFF2-40B4-BE49-F238E27FC236}">
                <a16:creationId xmlns:a16="http://schemas.microsoft.com/office/drawing/2014/main" id="{963DF8AA-3F0B-2EE6-A474-1D2D88929A5B}"/>
              </a:ext>
            </a:extLst>
          </p:cNvPr>
          <p:cNvPicPr>
            <a:picLocks noChangeAspect="1"/>
          </p:cNvPicPr>
          <p:nvPr/>
        </p:nvPicPr>
        <p:blipFill rotWithShape="1">
          <a:blip r:embed="rId4"/>
          <a:srcRect l="40974" t="6497" r="22786" b="35414"/>
          <a:stretch/>
        </p:blipFill>
        <p:spPr>
          <a:xfrm>
            <a:off x="495260" y="4663699"/>
            <a:ext cx="1035543" cy="911895"/>
          </a:xfrm>
          <a:prstGeom prst="rect">
            <a:avLst/>
          </a:prstGeom>
        </p:spPr>
      </p:pic>
      <p:sp>
        <p:nvSpPr>
          <p:cNvPr id="14" name="Rounded Rectangle 11">
            <a:extLst>
              <a:ext uri="{FF2B5EF4-FFF2-40B4-BE49-F238E27FC236}">
                <a16:creationId xmlns:a16="http://schemas.microsoft.com/office/drawing/2014/main" id="{1A8C4C10-160C-8369-3C03-CE17F2147859}"/>
              </a:ext>
            </a:extLst>
          </p:cNvPr>
          <p:cNvSpPr/>
          <p:nvPr/>
        </p:nvSpPr>
        <p:spPr>
          <a:xfrm>
            <a:off x="2861951" y="4451509"/>
            <a:ext cx="1406584" cy="141690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DD165B6-2979-05DA-FA50-C0C6C2002B8D}"/>
              </a:ext>
            </a:extLst>
          </p:cNvPr>
          <p:cNvPicPr>
            <a:picLocks noChangeAspect="1"/>
          </p:cNvPicPr>
          <p:nvPr/>
        </p:nvPicPr>
        <p:blipFill rotWithShape="1">
          <a:blip r:embed="rId5"/>
          <a:srcRect l="38675" t="4732" r="23327" b="30026"/>
          <a:stretch/>
        </p:blipFill>
        <p:spPr>
          <a:xfrm>
            <a:off x="2980427" y="4510524"/>
            <a:ext cx="1189327" cy="1124969"/>
          </a:xfrm>
          <a:prstGeom prst="rect">
            <a:avLst/>
          </a:prstGeom>
        </p:spPr>
      </p:pic>
      <p:sp>
        <p:nvSpPr>
          <p:cNvPr id="16" name="TextBox 15">
            <a:extLst>
              <a:ext uri="{FF2B5EF4-FFF2-40B4-BE49-F238E27FC236}">
                <a16:creationId xmlns:a16="http://schemas.microsoft.com/office/drawing/2014/main" id="{F6B1BD51-DAA6-1442-89BB-19C06FBC7D13}"/>
              </a:ext>
            </a:extLst>
          </p:cNvPr>
          <p:cNvSpPr txBox="1"/>
          <p:nvPr/>
        </p:nvSpPr>
        <p:spPr>
          <a:xfrm>
            <a:off x="1918699" y="3344160"/>
            <a:ext cx="1176650" cy="430887"/>
          </a:xfrm>
          <a:prstGeom prst="rect">
            <a:avLst/>
          </a:prstGeom>
          <a:noFill/>
        </p:spPr>
        <p:txBody>
          <a:bodyPr wrap="square" rtlCol="0">
            <a:spAutoFit/>
          </a:bodyPr>
          <a:lstStyle/>
          <a:p>
            <a:r>
              <a:rPr lang="en-US" sz="1100"/>
              <a:t>MOOSE Heat Conduction</a:t>
            </a:r>
          </a:p>
        </p:txBody>
      </p:sp>
      <p:sp>
        <p:nvSpPr>
          <p:cNvPr id="17" name="TextBox 16">
            <a:extLst>
              <a:ext uri="{FF2B5EF4-FFF2-40B4-BE49-F238E27FC236}">
                <a16:creationId xmlns:a16="http://schemas.microsoft.com/office/drawing/2014/main" id="{3656BB58-7D38-A543-5D3A-7BF2DBD00136}"/>
              </a:ext>
            </a:extLst>
          </p:cNvPr>
          <p:cNvSpPr txBox="1"/>
          <p:nvPr/>
        </p:nvSpPr>
        <p:spPr>
          <a:xfrm>
            <a:off x="547083" y="5598065"/>
            <a:ext cx="1154036" cy="276999"/>
          </a:xfrm>
          <a:prstGeom prst="rect">
            <a:avLst/>
          </a:prstGeom>
          <a:noFill/>
        </p:spPr>
        <p:txBody>
          <a:bodyPr wrap="square" rtlCol="0">
            <a:spAutoFit/>
          </a:bodyPr>
          <a:lstStyle/>
          <a:p>
            <a:r>
              <a:rPr lang="en-US" sz="1200"/>
              <a:t>MOOSE-SC</a:t>
            </a:r>
          </a:p>
        </p:txBody>
      </p:sp>
      <p:sp>
        <p:nvSpPr>
          <p:cNvPr id="18" name="TextBox 17">
            <a:extLst>
              <a:ext uri="{FF2B5EF4-FFF2-40B4-BE49-F238E27FC236}">
                <a16:creationId xmlns:a16="http://schemas.microsoft.com/office/drawing/2014/main" id="{68CBF777-CB9F-B7ED-7477-3894670D123D}"/>
              </a:ext>
            </a:extLst>
          </p:cNvPr>
          <p:cNvSpPr txBox="1"/>
          <p:nvPr/>
        </p:nvSpPr>
        <p:spPr>
          <a:xfrm>
            <a:off x="3204233" y="5430870"/>
            <a:ext cx="1188676" cy="461665"/>
          </a:xfrm>
          <a:prstGeom prst="rect">
            <a:avLst/>
          </a:prstGeom>
          <a:noFill/>
        </p:spPr>
        <p:txBody>
          <a:bodyPr wrap="square" rtlCol="0">
            <a:spAutoFit/>
          </a:bodyPr>
          <a:lstStyle/>
          <a:p>
            <a:r>
              <a:rPr lang="en-US" sz="1200"/>
              <a:t>MOOSE Solid Mechanics</a:t>
            </a:r>
          </a:p>
        </p:txBody>
      </p:sp>
      <p:cxnSp>
        <p:nvCxnSpPr>
          <p:cNvPr id="19" name="Straight Arrow Connector 18">
            <a:extLst>
              <a:ext uri="{FF2B5EF4-FFF2-40B4-BE49-F238E27FC236}">
                <a16:creationId xmlns:a16="http://schemas.microsoft.com/office/drawing/2014/main" id="{64FA4505-F09D-A391-C2A9-D07B95D0EFCC}"/>
              </a:ext>
            </a:extLst>
          </p:cNvPr>
          <p:cNvCxnSpPr>
            <a:cxnSpLocks/>
          </p:cNvCxnSpPr>
          <p:nvPr/>
        </p:nvCxnSpPr>
        <p:spPr>
          <a:xfrm flipH="1">
            <a:off x="1075397" y="3779104"/>
            <a:ext cx="427512" cy="3823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86F099A-657A-4FAD-B340-730765B3F60D}"/>
              </a:ext>
            </a:extLst>
          </p:cNvPr>
          <p:cNvCxnSpPr>
            <a:cxnSpLocks/>
          </p:cNvCxnSpPr>
          <p:nvPr/>
        </p:nvCxnSpPr>
        <p:spPr>
          <a:xfrm flipV="1">
            <a:off x="1144852" y="3810348"/>
            <a:ext cx="411269" cy="3796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C16AA2-9DF6-0912-6E43-F9BD518D0773}"/>
              </a:ext>
            </a:extLst>
          </p:cNvPr>
          <p:cNvCxnSpPr>
            <a:cxnSpLocks/>
          </p:cNvCxnSpPr>
          <p:nvPr/>
        </p:nvCxnSpPr>
        <p:spPr>
          <a:xfrm>
            <a:off x="3048996" y="3802236"/>
            <a:ext cx="350983" cy="393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311288B-D745-EF01-4F2D-9B7CECEBC382}"/>
              </a:ext>
            </a:extLst>
          </p:cNvPr>
          <p:cNvSpPr txBox="1"/>
          <p:nvPr/>
        </p:nvSpPr>
        <p:spPr>
          <a:xfrm>
            <a:off x="429828" y="3785620"/>
            <a:ext cx="613796" cy="461665"/>
          </a:xfrm>
          <a:prstGeom prst="rect">
            <a:avLst/>
          </a:prstGeom>
          <a:noFill/>
        </p:spPr>
        <p:txBody>
          <a:bodyPr wrap="square" rtlCol="0">
            <a:spAutoFit/>
          </a:bodyPr>
          <a:lstStyle/>
          <a:p>
            <a:r>
              <a:rPr lang="en-US" sz="1200"/>
              <a:t>Heat Flux</a:t>
            </a:r>
          </a:p>
        </p:txBody>
      </p:sp>
      <p:sp>
        <p:nvSpPr>
          <p:cNvPr id="23" name="TextBox 22">
            <a:extLst>
              <a:ext uri="{FF2B5EF4-FFF2-40B4-BE49-F238E27FC236}">
                <a16:creationId xmlns:a16="http://schemas.microsoft.com/office/drawing/2014/main" id="{FD8488EE-857E-2CA4-CDB9-18A712864D5B}"/>
              </a:ext>
            </a:extLst>
          </p:cNvPr>
          <p:cNvSpPr txBox="1"/>
          <p:nvPr/>
        </p:nvSpPr>
        <p:spPr>
          <a:xfrm>
            <a:off x="1385347" y="3959377"/>
            <a:ext cx="1089305" cy="276999"/>
          </a:xfrm>
          <a:prstGeom prst="rect">
            <a:avLst/>
          </a:prstGeom>
          <a:noFill/>
        </p:spPr>
        <p:txBody>
          <a:bodyPr wrap="square" rtlCol="0">
            <a:spAutoFit/>
          </a:bodyPr>
          <a:lstStyle/>
          <a:p>
            <a:r>
              <a:rPr lang="en-US" sz="1200"/>
              <a:t>Temperature</a:t>
            </a:r>
          </a:p>
        </p:txBody>
      </p:sp>
      <p:sp>
        <p:nvSpPr>
          <p:cNvPr id="24" name="TextBox 23">
            <a:extLst>
              <a:ext uri="{FF2B5EF4-FFF2-40B4-BE49-F238E27FC236}">
                <a16:creationId xmlns:a16="http://schemas.microsoft.com/office/drawing/2014/main" id="{9FA7B6AB-B53B-B771-48BD-BD6B4E3AC7E9}"/>
              </a:ext>
            </a:extLst>
          </p:cNvPr>
          <p:cNvSpPr txBox="1"/>
          <p:nvPr/>
        </p:nvSpPr>
        <p:spPr>
          <a:xfrm>
            <a:off x="3333053" y="3761494"/>
            <a:ext cx="1059856" cy="461665"/>
          </a:xfrm>
          <a:prstGeom prst="rect">
            <a:avLst/>
          </a:prstGeom>
          <a:noFill/>
        </p:spPr>
        <p:txBody>
          <a:bodyPr wrap="square" rtlCol="0">
            <a:spAutoFit/>
          </a:bodyPr>
          <a:lstStyle/>
          <a:p>
            <a:r>
              <a:rPr lang="en-US" sz="1200"/>
              <a:t>Duct-wall Temperature</a:t>
            </a:r>
          </a:p>
        </p:txBody>
      </p:sp>
      <p:sp>
        <p:nvSpPr>
          <p:cNvPr id="28" name="Rectangle 27">
            <a:extLst>
              <a:ext uri="{FF2B5EF4-FFF2-40B4-BE49-F238E27FC236}">
                <a16:creationId xmlns:a16="http://schemas.microsoft.com/office/drawing/2014/main" id="{D57A5A37-B26D-2C72-16CC-0BE1716E6641}"/>
              </a:ext>
            </a:extLst>
          </p:cNvPr>
          <p:cNvSpPr/>
          <p:nvPr/>
        </p:nvSpPr>
        <p:spPr>
          <a:xfrm>
            <a:off x="511209" y="5942103"/>
            <a:ext cx="3570434" cy="276999"/>
          </a:xfrm>
          <a:prstGeom prst="rect">
            <a:avLst/>
          </a:prstGeom>
        </p:spPr>
        <p:txBody>
          <a:bodyPr wrap="square">
            <a:spAutoFit/>
          </a:bodyPr>
          <a:lstStyle/>
          <a:p>
            <a:pPr algn="ctr"/>
            <a:r>
              <a:rPr lang="en-US" sz="1200"/>
              <a:t>Coupled approach (without reactor physics)</a:t>
            </a:r>
          </a:p>
        </p:txBody>
      </p:sp>
      <p:pic>
        <p:nvPicPr>
          <p:cNvPr id="29" name="Picture 28" descr="Background pattern&#10;&#10;Description automatically generated">
            <a:extLst>
              <a:ext uri="{FF2B5EF4-FFF2-40B4-BE49-F238E27FC236}">
                <a16:creationId xmlns:a16="http://schemas.microsoft.com/office/drawing/2014/main" id="{C9CFA28C-E5F7-AE6A-3522-8706C8FFBAC0}"/>
              </a:ext>
            </a:extLst>
          </p:cNvPr>
          <p:cNvPicPr>
            <a:picLocks noChangeAspect="1"/>
          </p:cNvPicPr>
          <p:nvPr/>
        </p:nvPicPr>
        <p:blipFill>
          <a:blip r:embed="rId6"/>
          <a:srcRect r="14573"/>
          <a:stretch/>
        </p:blipFill>
        <p:spPr>
          <a:xfrm>
            <a:off x="5829779" y="1833679"/>
            <a:ext cx="2815605" cy="1245091"/>
          </a:xfrm>
          <a:prstGeom prst="rect">
            <a:avLst/>
          </a:prstGeom>
        </p:spPr>
      </p:pic>
      <p:grpSp>
        <p:nvGrpSpPr>
          <p:cNvPr id="30" name="Group 29">
            <a:extLst>
              <a:ext uri="{FF2B5EF4-FFF2-40B4-BE49-F238E27FC236}">
                <a16:creationId xmlns:a16="http://schemas.microsoft.com/office/drawing/2014/main" id="{A347AAA9-8555-631C-C324-5CD5668F2581}"/>
              </a:ext>
            </a:extLst>
          </p:cNvPr>
          <p:cNvGrpSpPr/>
          <p:nvPr/>
        </p:nvGrpSpPr>
        <p:grpSpPr>
          <a:xfrm>
            <a:off x="5830498" y="3738835"/>
            <a:ext cx="2279867" cy="2365280"/>
            <a:chOff x="6043560" y="2048228"/>
            <a:chExt cx="2614285" cy="2712227"/>
          </a:xfrm>
        </p:grpSpPr>
        <p:pic>
          <p:nvPicPr>
            <p:cNvPr id="31" name="Picture 30" descr="Shape&#10;&#10;Description automatically generated">
              <a:extLst>
                <a:ext uri="{FF2B5EF4-FFF2-40B4-BE49-F238E27FC236}">
                  <a16:creationId xmlns:a16="http://schemas.microsoft.com/office/drawing/2014/main" id="{97D41FB8-6FD5-5D5E-4E4A-74B0F07987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120" t="7854" r="27172" b="7929"/>
            <a:stretch/>
          </p:blipFill>
          <p:spPr bwMode="auto">
            <a:xfrm>
              <a:off x="6043560" y="2048228"/>
              <a:ext cx="2614285" cy="2712227"/>
            </a:xfrm>
            <a:prstGeom prst="rect">
              <a:avLst/>
            </a:prstGeom>
            <a:ln>
              <a:noFill/>
            </a:ln>
            <a:extLst>
              <a:ext uri="{53640926-AAD7-44D8-BBD7-CCE9431645EC}">
                <a14:shadowObscured xmlns:a14="http://schemas.microsoft.com/office/drawing/2010/main"/>
              </a:ext>
            </a:extLst>
          </p:spPr>
        </p:pic>
        <p:cxnSp>
          <p:nvCxnSpPr>
            <p:cNvPr id="32" name="Straight Arrow Connector 31">
              <a:extLst>
                <a:ext uri="{FF2B5EF4-FFF2-40B4-BE49-F238E27FC236}">
                  <a16:creationId xmlns:a16="http://schemas.microsoft.com/office/drawing/2014/main" id="{B0B1387E-7A02-EB6E-199E-7B17095E05C9}"/>
                </a:ext>
              </a:extLst>
            </p:cNvPr>
            <p:cNvCxnSpPr>
              <a:cxnSpLocks/>
            </p:cNvCxnSpPr>
            <p:nvPr/>
          </p:nvCxnSpPr>
          <p:spPr>
            <a:xfrm>
              <a:off x="7301075" y="3404341"/>
              <a:ext cx="295062" cy="377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C7FE330D-2308-2060-FCFA-19D2CC088478}"/>
              </a:ext>
            </a:extLst>
          </p:cNvPr>
          <p:cNvSpPr/>
          <p:nvPr/>
        </p:nvSpPr>
        <p:spPr>
          <a:xfrm>
            <a:off x="5943768" y="1322103"/>
            <a:ext cx="2386307" cy="461665"/>
          </a:xfrm>
          <a:prstGeom prst="rect">
            <a:avLst/>
          </a:prstGeom>
        </p:spPr>
        <p:txBody>
          <a:bodyPr wrap="square">
            <a:spAutoFit/>
          </a:bodyPr>
          <a:lstStyle/>
          <a:p>
            <a:r>
              <a:rPr lang="en-US" sz="1200"/>
              <a:t>Force asymmetric power profile in center assembly</a:t>
            </a:r>
          </a:p>
        </p:txBody>
      </p:sp>
      <p:sp>
        <p:nvSpPr>
          <p:cNvPr id="34" name="Rectangle 33">
            <a:extLst>
              <a:ext uri="{FF2B5EF4-FFF2-40B4-BE49-F238E27FC236}">
                <a16:creationId xmlns:a16="http://schemas.microsoft.com/office/drawing/2014/main" id="{72DC5088-6455-A16C-B34F-DC4D5E5C5889}"/>
              </a:ext>
            </a:extLst>
          </p:cNvPr>
          <p:cNvSpPr/>
          <p:nvPr/>
        </p:nvSpPr>
        <p:spPr>
          <a:xfrm>
            <a:off x="5943768" y="3166153"/>
            <a:ext cx="2574535" cy="461665"/>
          </a:xfrm>
          <a:prstGeom prst="rect">
            <a:avLst/>
          </a:prstGeom>
        </p:spPr>
        <p:txBody>
          <a:bodyPr wrap="square">
            <a:spAutoFit/>
          </a:bodyPr>
          <a:lstStyle/>
          <a:p>
            <a:r>
              <a:rPr lang="en-US" sz="1200"/>
              <a:t>Computed duct-wall temperature and thermal displacement</a:t>
            </a:r>
          </a:p>
        </p:txBody>
      </p:sp>
      <p:pic>
        <p:nvPicPr>
          <p:cNvPr id="45" name="Picture 44" descr="Chart, line chart&#10;&#10;Description automatically generated">
            <a:extLst>
              <a:ext uri="{FF2B5EF4-FFF2-40B4-BE49-F238E27FC236}">
                <a16:creationId xmlns:a16="http://schemas.microsoft.com/office/drawing/2014/main" id="{0FF86F88-8FC9-D687-D993-6290C01C9914}"/>
              </a:ext>
            </a:extLst>
          </p:cNvPr>
          <p:cNvPicPr>
            <a:picLocks noChangeAspect="1"/>
          </p:cNvPicPr>
          <p:nvPr/>
        </p:nvPicPr>
        <p:blipFill>
          <a:blip r:embed="rId8"/>
          <a:stretch>
            <a:fillRect/>
          </a:stretch>
        </p:blipFill>
        <p:spPr>
          <a:xfrm>
            <a:off x="8585773" y="1284369"/>
            <a:ext cx="2790149" cy="4235048"/>
          </a:xfrm>
          <a:prstGeom prst="rect">
            <a:avLst/>
          </a:prstGeom>
        </p:spPr>
      </p:pic>
      <p:sp>
        <p:nvSpPr>
          <p:cNvPr id="46" name="TextBox 45">
            <a:extLst>
              <a:ext uri="{FF2B5EF4-FFF2-40B4-BE49-F238E27FC236}">
                <a16:creationId xmlns:a16="http://schemas.microsoft.com/office/drawing/2014/main" id="{B2612F83-5A59-68EF-0D79-B4F7C2CEE6F8}"/>
              </a:ext>
            </a:extLst>
          </p:cNvPr>
          <p:cNvSpPr txBox="1"/>
          <p:nvPr/>
        </p:nvSpPr>
        <p:spPr>
          <a:xfrm>
            <a:off x="11266665" y="2907604"/>
            <a:ext cx="683600" cy="307777"/>
          </a:xfrm>
          <a:prstGeom prst="rect">
            <a:avLst/>
          </a:prstGeom>
          <a:no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ACLP</a:t>
            </a:r>
            <a:endParaRPr lang="en-US" sz="1400"/>
          </a:p>
        </p:txBody>
      </p:sp>
      <p:sp>
        <p:nvSpPr>
          <p:cNvPr id="47" name="TextBox 46">
            <a:extLst>
              <a:ext uri="{FF2B5EF4-FFF2-40B4-BE49-F238E27FC236}">
                <a16:creationId xmlns:a16="http://schemas.microsoft.com/office/drawing/2014/main" id="{B20A2319-78B0-B08B-CE6D-CD8140AEBC41}"/>
              </a:ext>
            </a:extLst>
          </p:cNvPr>
          <p:cNvSpPr txBox="1"/>
          <p:nvPr/>
        </p:nvSpPr>
        <p:spPr>
          <a:xfrm>
            <a:off x="11266664" y="1671341"/>
            <a:ext cx="631940" cy="307777"/>
          </a:xfrm>
          <a:prstGeom prst="rect">
            <a:avLst/>
          </a:prstGeom>
          <a:no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TLP</a:t>
            </a:r>
            <a:endParaRPr lang="en-US" sz="1400"/>
          </a:p>
        </p:txBody>
      </p:sp>
      <p:sp>
        <p:nvSpPr>
          <p:cNvPr id="48" name="TextBox 47">
            <a:extLst>
              <a:ext uri="{FF2B5EF4-FFF2-40B4-BE49-F238E27FC236}">
                <a16:creationId xmlns:a16="http://schemas.microsoft.com/office/drawing/2014/main" id="{3DB17257-F755-178B-9FAA-C811034C612F}"/>
              </a:ext>
            </a:extLst>
          </p:cNvPr>
          <p:cNvSpPr txBox="1"/>
          <p:nvPr/>
        </p:nvSpPr>
        <p:spPr>
          <a:xfrm>
            <a:off x="10927516" y="1186750"/>
            <a:ext cx="1045362" cy="496455"/>
          </a:xfrm>
          <a:prstGeom prst="rect">
            <a:avLst/>
          </a:prstGeom>
          <a:solidFill>
            <a:schemeClr val="bg1"/>
          </a:solid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Outward Bowing</a:t>
            </a:r>
            <a:endParaRPr lang="en-US" sz="1400"/>
          </a:p>
        </p:txBody>
      </p:sp>
      <p:sp>
        <p:nvSpPr>
          <p:cNvPr id="49" name="TextBox 48">
            <a:extLst>
              <a:ext uri="{FF2B5EF4-FFF2-40B4-BE49-F238E27FC236}">
                <a16:creationId xmlns:a16="http://schemas.microsoft.com/office/drawing/2014/main" id="{DFD24DC1-9070-3B72-7CDE-69C355B970C1}"/>
              </a:ext>
            </a:extLst>
          </p:cNvPr>
          <p:cNvSpPr txBox="1"/>
          <p:nvPr/>
        </p:nvSpPr>
        <p:spPr>
          <a:xfrm>
            <a:off x="9980847" y="2424225"/>
            <a:ext cx="1045362" cy="496455"/>
          </a:xfrm>
          <a:prstGeom prst="rect">
            <a:avLst/>
          </a:prstGeom>
          <a:no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Inward Bowing</a:t>
            </a:r>
            <a:endParaRPr lang="en-US" sz="1400"/>
          </a:p>
        </p:txBody>
      </p:sp>
      <p:cxnSp>
        <p:nvCxnSpPr>
          <p:cNvPr id="50" name="Straight Connector 49">
            <a:extLst>
              <a:ext uri="{FF2B5EF4-FFF2-40B4-BE49-F238E27FC236}">
                <a16:creationId xmlns:a16="http://schemas.microsoft.com/office/drawing/2014/main" id="{6AD823FE-D064-995E-FAE7-459197AF323C}"/>
              </a:ext>
            </a:extLst>
          </p:cNvPr>
          <p:cNvCxnSpPr>
            <a:cxnSpLocks/>
          </p:cNvCxnSpPr>
          <p:nvPr/>
        </p:nvCxnSpPr>
        <p:spPr>
          <a:xfrm>
            <a:off x="9269373" y="3053621"/>
            <a:ext cx="1997292"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115671E-2E1C-D62C-46A3-EB52C831F9D9}"/>
              </a:ext>
            </a:extLst>
          </p:cNvPr>
          <p:cNvCxnSpPr>
            <a:cxnSpLocks/>
          </p:cNvCxnSpPr>
          <p:nvPr/>
        </p:nvCxnSpPr>
        <p:spPr>
          <a:xfrm>
            <a:off x="9269373" y="1817358"/>
            <a:ext cx="1997292"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D61006E7-35FE-C461-B0CA-3AFEE7ABCDC6}"/>
              </a:ext>
            </a:extLst>
          </p:cNvPr>
          <p:cNvCxnSpPr>
            <a:cxnSpLocks/>
          </p:cNvCxnSpPr>
          <p:nvPr/>
        </p:nvCxnSpPr>
        <p:spPr>
          <a:xfrm>
            <a:off x="9661309" y="1519718"/>
            <a:ext cx="11203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E14B999-4B4A-0F6D-D7B0-6CF4AE7EF116}"/>
              </a:ext>
            </a:extLst>
          </p:cNvPr>
          <p:cNvCxnSpPr>
            <a:cxnSpLocks/>
          </p:cNvCxnSpPr>
          <p:nvPr/>
        </p:nvCxnSpPr>
        <p:spPr>
          <a:xfrm flipH="1">
            <a:off x="9472916" y="2974815"/>
            <a:ext cx="69088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1C2C86D6-584F-6027-E460-0B790F95E685}"/>
              </a:ext>
            </a:extLst>
          </p:cNvPr>
          <p:cNvSpPr/>
          <p:nvPr/>
        </p:nvSpPr>
        <p:spPr>
          <a:xfrm>
            <a:off x="8601412" y="5519417"/>
            <a:ext cx="2981222" cy="461665"/>
          </a:xfrm>
          <a:prstGeom prst="rect">
            <a:avLst/>
          </a:prstGeom>
        </p:spPr>
        <p:txBody>
          <a:bodyPr wrap="square">
            <a:spAutoFit/>
          </a:bodyPr>
          <a:lstStyle/>
          <a:p>
            <a:r>
              <a:rPr lang="en-US" sz="1200"/>
              <a:t>Radial deflection of center assembly as a function of axial location</a:t>
            </a:r>
            <a:r>
              <a:rPr lang="en-US" sz="1200" baseline="30000"/>
              <a:t>5</a:t>
            </a:r>
          </a:p>
        </p:txBody>
      </p:sp>
      <p:sp>
        <p:nvSpPr>
          <p:cNvPr id="3" name="Content Placeholder 14">
            <a:extLst>
              <a:ext uri="{FF2B5EF4-FFF2-40B4-BE49-F238E27FC236}">
                <a16:creationId xmlns:a16="http://schemas.microsoft.com/office/drawing/2014/main" id="{77C0B27B-0959-9533-18D5-1EBDFB8D6A15}"/>
              </a:ext>
            </a:extLst>
          </p:cNvPr>
          <p:cNvSpPr txBox="1">
            <a:spLocks/>
          </p:cNvSpPr>
          <p:nvPr/>
        </p:nvSpPr>
        <p:spPr>
          <a:xfrm>
            <a:off x="197296" y="1289528"/>
            <a:ext cx="5506015" cy="1026285"/>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chemeClr val="tx1"/>
                </a:solidFill>
              </a:rPr>
              <a:t>Seven ABR-1000 fuel assemblies, no restraint ring</a:t>
            </a:r>
          </a:p>
          <a:p>
            <a:r>
              <a:rPr lang="en-US" sz="1800">
                <a:solidFill>
                  <a:schemeClr val="tx1"/>
                </a:solidFill>
              </a:rPr>
              <a:t>Radial power gradient forced in center assembly to drive duct wall temperature gradient and bowing</a:t>
            </a:r>
          </a:p>
          <a:p>
            <a:endParaRPr lang="en-US" sz="1800">
              <a:solidFill>
                <a:schemeClr val="tx1"/>
              </a:solidFill>
            </a:endParaRPr>
          </a:p>
        </p:txBody>
      </p:sp>
      <p:sp>
        <p:nvSpPr>
          <p:cNvPr id="6" name="TextBox 5">
            <a:extLst>
              <a:ext uri="{FF2B5EF4-FFF2-40B4-BE49-F238E27FC236}">
                <a16:creationId xmlns:a16="http://schemas.microsoft.com/office/drawing/2014/main" id="{1A12A6AD-4FA3-CB8A-FC03-A504716BE3B1}"/>
              </a:ext>
            </a:extLst>
          </p:cNvPr>
          <p:cNvSpPr txBox="1"/>
          <p:nvPr/>
        </p:nvSpPr>
        <p:spPr>
          <a:xfrm>
            <a:off x="228600" y="6314645"/>
            <a:ext cx="8458200" cy="369332"/>
          </a:xfrm>
          <a:prstGeom prst="rect">
            <a:avLst/>
          </a:prstGeom>
          <a:noFill/>
        </p:spPr>
        <p:txBody>
          <a:bodyPr wrap="square">
            <a:spAutoFit/>
          </a:bodyPr>
          <a:lstStyle/>
          <a:p>
            <a:r>
              <a:rPr lang="en-US" sz="900"/>
              <a:t>5. G. Yang, et al (2024) Multiphysics Demonstration of Temperature-Driven Assembly Bowing in SFRs using MOOSE-Based Codes. Transactions of the American Nuclear Society, 131(1), 1006-1009.</a:t>
            </a:r>
          </a:p>
        </p:txBody>
      </p:sp>
      <p:sp>
        <p:nvSpPr>
          <p:cNvPr id="7" name="Rectangle 6">
            <a:extLst>
              <a:ext uri="{FF2B5EF4-FFF2-40B4-BE49-F238E27FC236}">
                <a16:creationId xmlns:a16="http://schemas.microsoft.com/office/drawing/2014/main" id="{6DE73F4D-648D-E27D-29C8-A2485443ABB4}"/>
              </a:ext>
            </a:extLst>
          </p:cNvPr>
          <p:cNvSpPr/>
          <p:nvPr/>
        </p:nvSpPr>
        <p:spPr>
          <a:xfrm>
            <a:off x="6827930" y="4808419"/>
            <a:ext cx="235157" cy="276999"/>
          </a:xfrm>
          <a:prstGeom prst="rect">
            <a:avLst/>
          </a:prstGeom>
        </p:spPr>
        <p:txBody>
          <a:bodyPr wrap="square">
            <a:spAutoFit/>
          </a:bodyPr>
          <a:lstStyle/>
          <a:p>
            <a:r>
              <a:rPr lang="en-US" sz="1200"/>
              <a:t>1</a:t>
            </a:r>
          </a:p>
        </p:txBody>
      </p:sp>
      <p:sp>
        <p:nvSpPr>
          <p:cNvPr id="8" name="Rectangle 7">
            <a:extLst>
              <a:ext uri="{FF2B5EF4-FFF2-40B4-BE49-F238E27FC236}">
                <a16:creationId xmlns:a16="http://schemas.microsoft.com/office/drawing/2014/main" id="{6D3E9EA6-28BE-2EE1-F76D-8D45BE40CFCB}"/>
              </a:ext>
            </a:extLst>
          </p:cNvPr>
          <p:cNvSpPr/>
          <p:nvPr/>
        </p:nvSpPr>
        <p:spPr>
          <a:xfrm>
            <a:off x="7506802" y="4386107"/>
            <a:ext cx="235157" cy="276999"/>
          </a:xfrm>
          <a:prstGeom prst="rect">
            <a:avLst/>
          </a:prstGeom>
        </p:spPr>
        <p:txBody>
          <a:bodyPr wrap="square">
            <a:spAutoFit/>
          </a:bodyPr>
          <a:lstStyle/>
          <a:p>
            <a:r>
              <a:rPr lang="en-US" sz="1200"/>
              <a:t>2</a:t>
            </a:r>
          </a:p>
        </p:txBody>
      </p:sp>
      <p:sp>
        <p:nvSpPr>
          <p:cNvPr id="9" name="Rectangle 8">
            <a:extLst>
              <a:ext uri="{FF2B5EF4-FFF2-40B4-BE49-F238E27FC236}">
                <a16:creationId xmlns:a16="http://schemas.microsoft.com/office/drawing/2014/main" id="{CDDAE06A-2771-04FD-F4FA-0C402EBB7297}"/>
              </a:ext>
            </a:extLst>
          </p:cNvPr>
          <p:cNvSpPr/>
          <p:nvPr/>
        </p:nvSpPr>
        <p:spPr>
          <a:xfrm>
            <a:off x="6830225" y="4016452"/>
            <a:ext cx="235157" cy="276999"/>
          </a:xfrm>
          <a:prstGeom prst="rect">
            <a:avLst/>
          </a:prstGeom>
        </p:spPr>
        <p:txBody>
          <a:bodyPr wrap="square">
            <a:spAutoFit/>
          </a:bodyPr>
          <a:lstStyle/>
          <a:p>
            <a:r>
              <a:rPr lang="en-US" sz="1200"/>
              <a:t>3</a:t>
            </a:r>
          </a:p>
        </p:txBody>
      </p:sp>
      <p:sp>
        <p:nvSpPr>
          <p:cNvPr id="10" name="Rectangle 9">
            <a:extLst>
              <a:ext uri="{FF2B5EF4-FFF2-40B4-BE49-F238E27FC236}">
                <a16:creationId xmlns:a16="http://schemas.microsoft.com/office/drawing/2014/main" id="{4ECAF7B0-622B-258B-A19D-E24069BF7A81}"/>
              </a:ext>
            </a:extLst>
          </p:cNvPr>
          <p:cNvSpPr/>
          <p:nvPr/>
        </p:nvSpPr>
        <p:spPr>
          <a:xfrm>
            <a:off x="6152662" y="4386106"/>
            <a:ext cx="235157" cy="276999"/>
          </a:xfrm>
          <a:prstGeom prst="rect">
            <a:avLst/>
          </a:prstGeom>
        </p:spPr>
        <p:txBody>
          <a:bodyPr wrap="square">
            <a:spAutoFit/>
          </a:bodyPr>
          <a:lstStyle/>
          <a:p>
            <a:r>
              <a:rPr lang="en-US" sz="1200"/>
              <a:t>4</a:t>
            </a:r>
          </a:p>
        </p:txBody>
      </p:sp>
      <p:sp>
        <p:nvSpPr>
          <p:cNvPr id="12" name="Rectangle 11">
            <a:extLst>
              <a:ext uri="{FF2B5EF4-FFF2-40B4-BE49-F238E27FC236}">
                <a16:creationId xmlns:a16="http://schemas.microsoft.com/office/drawing/2014/main" id="{EFBF82E3-B0B0-457A-4D78-67D577A181F4}"/>
              </a:ext>
            </a:extLst>
          </p:cNvPr>
          <p:cNvSpPr/>
          <p:nvPr/>
        </p:nvSpPr>
        <p:spPr>
          <a:xfrm>
            <a:off x="7511604" y="5159961"/>
            <a:ext cx="235157" cy="276999"/>
          </a:xfrm>
          <a:prstGeom prst="rect">
            <a:avLst/>
          </a:prstGeom>
        </p:spPr>
        <p:txBody>
          <a:bodyPr wrap="square">
            <a:spAutoFit/>
          </a:bodyPr>
          <a:lstStyle/>
          <a:p>
            <a:r>
              <a:rPr lang="en-US" sz="1200"/>
              <a:t>7</a:t>
            </a:r>
          </a:p>
        </p:txBody>
      </p:sp>
      <p:sp>
        <p:nvSpPr>
          <p:cNvPr id="25" name="Rectangle 24">
            <a:extLst>
              <a:ext uri="{FF2B5EF4-FFF2-40B4-BE49-F238E27FC236}">
                <a16:creationId xmlns:a16="http://schemas.microsoft.com/office/drawing/2014/main" id="{2425D33D-D8B3-40E8-0DCB-73633B503260}"/>
              </a:ext>
            </a:extLst>
          </p:cNvPr>
          <p:cNvSpPr/>
          <p:nvPr/>
        </p:nvSpPr>
        <p:spPr>
          <a:xfrm>
            <a:off x="6152662" y="5171876"/>
            <a:ext cx="235157" cy="276999"/>
          </a:xfrm>
          <a:prstGeom prst="rect">
            <a:avLst/>
          </a:prstGeom>
        </p:spPr>
        <p:txBody>
          <a:bodyPr wrap="square">
            <a:spAutoFit/>
          </a:bodyPr>
          <a:lstStyle/>
          <a:p>
            <a:r>
              <a:rPr lang="en-US" sz="1200"/>
              <a:t>5</a:t>
            </a:r>
          </a:p>
        </p:txBody>
      </p:sp>
      <p:sp>
        <p:nvSpPr>
          <p:cNvPr id="26" name="Rectangle 25">
            <a:extLst>
              <a:ext uri="{FF2B5EF4-FFF2-40B4-BE49-F238E27FC236}">
                <a16:creationId xmlns:a16="http://schemas.microsoft.com/office/drawing/2014/main" id="{A873279E-CB9E-D4DC-DE26-314D1A8A47D8}"/>
              </a:ext>
            </a:extLst>
          </p:cNvPr>
          <p:cNvSpPr/>
          <p:nvPr/>
        </p:nvSpPr>
        <p:spPr>
          <a:xfrm>
            <a:off x="6830225" y="5583446"/>
            <a:ext cx="235157" cy="276999"/>
          </a:xfrm>
          <a:prstGeom prst="rect">
            <a:avLst/>
          </a:prstGeom>
        </p:spPr>
        <p:txBody>
          <a:bodyPr wrap="square">
            <a:spAutoFit/>
          </a:bodyPr>
          <a:lstStyle/>
          <a:p>
            <a:r>
              <a:rPr lang="en-US" sz="1200"/>
              <a:t>6</a:t>
            </a:r>
          </a:p>
        </p:txBody>
      </p:sp>
    </p:spTree>
    <p:extLst>
      <p:ext uri="{BB962C8B-B14F-4D97-AF65-F5344CB8AC3E}">
        <p14:creationId xmlns:p14="http://schemas.microsoft.com/office/powerpoint/2010/main" val="237585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86ED2-4F69-FC39-2432-CAF71AD4616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07F8341-8998-B418-F031-79C88CF07E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73" t="4440" r="28545" b="4398"/>
          <a:stretch/>
        </p:blipFill>
        <p:spPr bwMode="auto">
          <a:xfrm>
            <a:off x="5787058" y="3499912"/>
            <a:ext cx="2569210" cy="2743200"/>
          </a:xfrm>
          <a:prstGeom prst="rect">
            <a:avLst/>
          </a:prstGeom>
          <a:ln>
            <a:noFill/>
          </a:ln>
          <a:extLst>
            <a:ext uri="{53640926-AAD7-44D8-BBD7-CCE9431645EC}">
              <a14:shadowObscured xmlns:a14="http://schemas.microsoft.com/office/drawing/2010/main"/>
            </a:ext>
          </a:extLst>
        </p:spPr>
      </p:pic>
      <p:sp>
        <p:nvSpPr>
          <p:cNvPr id="34" name="Rectangle 33">
            <a:extLst>
              <a:ext uri="{FF2B5EF4-FFF2-40B4-BE49-F238E27FC236}">
                <a16:creationId xmlns:a16="http://schemas.microsoft.com/office/drawing/2014/main" id="{80CDCFE4-FA2E-76F2-BCD5-57A266DACFAF}"/>
              </a:ext>
            </a:extLst>
          </p:cNvPr>
          <p:cNvSpPr/>
          <p:nvPr/>
        </p:nvSpPr>
        <p:spPr>
          <a:xfrm>
            <a:off x="5920046" y="3068870"/>
            <a:ext cx="2574535" cy="461665"/>
          </a:xfrm>
          <a:prstGeom prst="rect">
            <a:avLst/>
          </a:prstGeom>
        </p:spPr>
        <p:txBody>
          <a:bodyPr wrap="square">
            <a:spAutoFit/>
          </a:bodyPr>
          <a:lstStyle/>
          <a:p>
            <a:r>
              <a:rPr lang="en-US" sz="1200"/>
              <a:t>Computed duct-wall temperature and thermal displacement</a:t>
            </a:r>
          </a:p>
        </p:txBody>
      </p:sp>
      <p:pic>
        <p:nvPicPr>
          <p:cNvPr id="45" name="Picture 44">
            <a:extLst>
              <a:ext uri="{FF2B5EF4-FFF2-40B4-BE49-F238E27FC236}">
                <a16:creationId xmlns:a16="http://schemas.microsoft.com/office/drawing/2014/main" id="{AD681A7F-2A7F-8912-F7FA-891F9168B125}"/>
              </a:ext>
            </a:extLst>
          </p:cNvPr>
          <p:cNvPicPr>
            <a:picLocks noChangeAspect="1"/>
          </p:cNvPicPr>
          <p:nvPr/>
        </p:nvPicPr>
        <p:blipFill>
          <a:blip r:embed="rId4"/>
          <a:srcRect/>
          <a:stretch/>
        </p:blipFill>
        <p:spPr>
          <a:xfrm>
            <a:off x="8661354" y="1311961"/>
            <a:ext cx="2790149" cy="4234078"/>
          </a:xfrm>
          <a:prstGeom prst="rect">
            <a:avLst/>
          </a:prstGeom>
        </p:spPr>
      </p:pic>
      <p:sp>
        <p:nvSpPr>
          <p:cNvPr id="46" name="TextBox 45">
            <a:extLst>
              <a:ext uri="{FF2B5EF4-FFF2-40B4-BE49-F238E27FC236}">
                <a16:creationId xmlns:a16="http://schemas.microsoft.com/office/drawing/2014/main" id="{0C6DD53B-1E0D-D128-F414-930AB43490FB}"/>
              </a:ext>
            </a:extLst>
          </p:cNvPr>
          <p:cNvSpPr txBox="1"/>
          <p:nvPr/>
        </p:nvSpPr>
        <p:spPr>
          <a:xfrm>
            <a:off x="11342246" y="2934711"/>
            <a:ext cx="683600" cy="307777"/>
          </a:xfrm>
          <a:prstGeom prst="rect">
            <a:avLst/>
          </a:prstGeom>
          <a:no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ACLP</a:t>
            </a:r>
            <a:endParaRPr lang="en-US" sz="1400"/>
          </a:p>
        </p:txBody>
      </p:sp>
      <p:sp>
        <p:nvSpPr>
          <p:cNvPr id="47" name="TextBox 46">
            <a:extLst>
              <a:ext uri="{FF2B5EF4-FFF2-40B4-BE49-F238E27FC236}">
                <a16:creationId xmlns:a16="http://schemas.microsoft.com/office/drawing/2014/main" id="{C4289A0D-5709-75DC-1C12-D1A91ABEFB00}"/>
              </a:ext>
            </a:extLst>
          </p:cNvPr>
          <p:cNvSpPr txBox="1"/>
          <p:nvPr/>
        </p:nvSpPr>
        <p:spPr>
          <a:xfrm>
            <a:off x="11342245" y="1698448"/>
            <a:ext cx="631940" cy="307777"/>
          </a:xfrm>
          <a:prstGeom prst="rect">
            <a:avLst/>
          </a:prstGeom>
          <a:no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TLP</a:t>
            </a:r>
            <a:endParaRPr lang="en-US" sz="1400"/>
          </a:p>
        </p:txBody>
      </p:sp>
      <p:sp>
        <p:nvSpPr>
          <p:cNvPr id="48" name="TextBox 47">
            <a:extLst>
              <a:ext uri="{FF2B5EF4-FFF2-40B4-BE49-F238E27FC236}">
                <a16:creationId xmlns:a16="http://schemas.microsoft.com/office/drawing/2014/main" id="{19D3EBE8-45A5-9170-CB2D-2D2F112C19C0}"/>
              </a:ext>
            </a:extLst>
          </p:cNvPr>
          <p:cNvSpPr txBox="1"/>
          <p:nvPr/>
        </p:nvSpPr>
        <p:spPr>
          <a:xfrm>
            <a:off x="11329306" y="1220188"/>
            <a:ext cx="838651" cy="523220"/>
          </a:xfrm>
          <a:prstGeom prst="rect">
            <a:avLst/>
          </a:prstGeom>
          <a:solidFill>
            <a:schemeClr val="bg1"/>
          </a:solid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Outward Bowing</a:t>
            </a:r>
            <a:endParaRPr lang="en-US" sz="1400"/>
          </a:p>
        </p:txBody>
      </p:sp>
      <p:sp>
        <p:nvSpPr>
          <p:cNvPr id="49" name="TextBox 48">
            <a:extLst>
              <a:ext uri="{FF2B5EF4-FFF2-40B4-BE49-F238E27FC236}">
                <a16:creationId xmlns:a16="http://schemas.microsoft.com/office/drawing/2014/main" id="{F8765F97-3E2B-08AD-2F5E-B649A2EA94DA}"/>
              </a:ext>
            </a:extLst>
          </p:cNvPr>
          <p:cNvSpPr txBox="1"/>
          <p:nvPr/>
        </p:nvSpPr>
        <p:spPr>
          <a:xfrm>
            <a:off x="10056428" y="2451332"/>
            <a:ext cx="1045362" cy="496455"/>
          </a:xfrm>
          <a:prstGeom prst="rect">
            <a:avLst/>
          </a:prstGeom>
          <a:noFill/>
        </p:spPr>
        <p:txBody>
          <a:bodyPr wrap="square">
            <a:spAutoFit/>
          </a:bodyPr>
          <a:lstStyle/>
          <a:p>
            <a:r>
              <a:rPr lang="en-US" sz="1400">
                <a:effectLst/>
                <a:latin typeface="Times New Roman" panose="02020603050405020304" pitchFamily="18" charset="0"/>
                <a:ea typeface="Calibri" panose="020F0502020204030204" pitchFamily="34" charset="0"/>
                <a:cs typeface="Arial" panose="020B0604020202020204" pitchFamily="34" charset="0"/>
              </a:rPr>
              <a:t>Inward Bowing</a:t>
            </a:r>
            <a:endParaRPr lang="en-US" sz="1400"/>
          </a:p>
        </p:txBody>
      </p:sp>
      <p:cxnSp>
        <p:nvCxnSpPr>
          <p:cNvPr id="50" name="Straight Connector 49">
            <a:extLst>
              <a:ext uri="{FF2B5EF4-FFF2-40B4-BE49-F238E27FC236}">
                <a16:creationId xmlns:a16="http://schemas.microsoft.com/office/drawing/2014/main" id="{DDC1D7D4-ABA1-7E26-CC9B-2BEEAD5D648A}"/>
              </a:ext>
            </a:extLst>
          </p:cNvPr>
          <p:cNvCxnSpPr>
            <a:cxnSpLocks/>
          </p:cNvCxnSpPr>
          <p:nvPr/>
        </p:nvCxnSpPr>
        <p:spPr>
          <a:xfrm>
            <a:off x="9344954" y="3080728"/>
            <a:ext cx="1997292"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F02586D-0DF0-C42D-B2F7-351F7D5BC936}"/>
              </a:ext>
            </a:extLst>
          </p:cNvPr>
          <p:cNvCxnSpPr>
            <a:cxnSpLocks/>
          </p:cNvCxnSpPr>
          <p:nvPr/>
        </p:nvCxnSpPr>
        <p:spPr>
          <a:xfrm>
            <a:off x="9344954" y="1844465"/>
            <a:ext cx="1997292"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4FFAC077-DD2B-C892-E27D-29B0CF65D44B}"/>
              </a:ext>
            </a:extLst>
          </p:cNvPr>
          <p:cNvCxnSpPr>
            <a:cxnSpLocks/>
          </p:cNvCxnSpPr>
          <p:nvPr/>
        </p:nvCxnSpPr>
        <p:spPr>
          <a:xfrm>
            <a:off x="10022225" y="1546825"/>
            <a:ext cx="11203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68B9AC4-4405-F795-3ACB-C7E43B400EC1}"/>
              </a:ext>
            </a:extLst>
          </p:cNvPr>
          <p:cNvCxnSpPr>
            <a:cxnSpLocks/>
          </p:cNvCxnSpPr>
          <p:nvPr/>
        </p:nvCxnSpPr>
        <p:spPr>
          <a:xfrm flipH="1">
            <a:off x="9676781" y="3001922"/>
            <a:ext cx="69088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D002AD6-5D17-45DC-318F-DE1F39068358}"/>
              </a:ext>
            </a:extLst>
          </p:cNvPr>
          <p:cNvSpPr/>
          <p:nvPr/>
        </p:nvSpPr>
        <p:spPr>
          <a:xfrm>
            <a:off x="8676992" y="5546524"/>
            <a:ext cx="3265221" cy="461665"/>
          </a:xfrm>
          <a:prstGeom prst="rect">
            <a:avLst/>
          </a:prstGeom>
        </p:spPr>
        <p:txBody>
          <a:bodyPr wrap="square">
            <a:spAutoFit/>
          </a:bodyPr>
          <a:lstStyle/>
          <a:p>
            <a:r>
              <a:rPr lang="en-US" sz="1200"/>
              <a:t>Radial deflection of assembly 6 as a function of axial location</a:t>
            </a:r>
            <a:r>
              <a:rPr lang="en-US" sz="1200" baseline="30000"/>
              <a:t>6</a:t>
            </a:r>
          </a:p>
        </p:txBody>
      </p:sp>
      <p:pic>
        <p:nvPicPr>
          <p:cNvPr id="26" name="Picture 25" descr="Shape&#10;&#10;Description automatically generated">
            <a:extLst>
              <a:ext uri="{FF2B5EF4-FFF2-40B4-BE49-F238E27FC236}">
                <a16:creationId xmlns:a16="http://schemas.microsoft.com/office/drawing/2014/main" id="{DF71325D-A466-8F2B-4F28-E949799B5F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086" t="2910" r="35110" b="11550"/>
          <a:stretch/>
        </p:blipFill>
        <p:spPr bwMode="auto">
          <a:xfrm>
            <a:off x="893999" y="2362200"/>
            <a:ext cx="2087027" cy="3495744"/>
          </a:xfrm>
          <a:prstGeom prst="rect">
            <a:avLst/>
          </a:prstGeom>
          <a:ln>
            <a:noFill/>
          </a:ln>
          <a:extLst>
            <a:ext uri="{53640926-AAD7-44D8-BBD7-CCE9431645EC}">
              <a14:shadowObscured xmlns:a14="http://schemas.microsoft.com/office/drawing/2010/main"/>
            </a:ext>
          </a:extLst>
        </p:spPr>
      </p:pic>
      <p:sp>
        <p:nvSpPr>
          <p:cNvPr id="35" name="Rectangle 34">
            <a:extLst>
              <a:ext uri="{FF2B5EF4-FFF2-40B4-BE49-F238E27FC236}">
                <a16:creationId xmlns:a16="http://schemas.microsoft.com/office/drawing/2014/main" id="{2A1C6AE9-D3F6-E7A0-4A77-681EBB3DBDD6}"/>
              </a:ext>
            </a:extLst>
          </p:cNvPr>
          <p:cNvSpPr/>
          <p:nvPr/>
        </p:nvSpPr>
        <p:spPr>
          <a:xfrm>
            <a:off x="1219200" y="5867400"/>
            <a:ext cx="1847987" cy="276999"/>
          </a:xfrm>
          <a:prstGeom prst="rect">
            <a:avLst/>
          </a:prstGeom>
        </p:spPr>
        <p:txBody>
          <a:bodyPr wrap="square">
            <a:spAutoFit/>
          </a:bodyPr>
          <a:lstStyle/>
          <a:p>
            <a:r>
              <a:rPr lang="en-US" sz="1200"/>
              <a:t>Solid Mechanics Mesh</a:t>
            </a:r>
          </a:p>
        </p:txBody>
      </p:sp>
      <p:sp>
        <p:nvSpPr>
          <p:cNvPr id="5" name="Title 1">
            <a:extLst>
              <a:ext uri="{FF2B5EF4-FFF2-40B4-BE49-F238E27FC236}">
                <a16:creationId xmlns:a16="http://schemas.microsoft.com/office/drawing/2014/main" id="{FAC85F77-5ED5-F23F-111A-7C7905F94386}"/>
              </a:ext>
            </a:extLst>
          </p:cNvPr>
          <p:cNvSpPr>
            <a:spLocks noGrp="1"/>
          </p:cNvSpPr>
          <p:nvPr>
            <p:ph type="title"/>
          </p:nvPr>
        </p:nvSpPr>
        <p:spPr>
          <a:xfrm>
            <a:off x="82062" y="99917"/>
            <a:ext cx="12141200" cy="685800"/>
          </a:xfrm>
        </p:spPr>
        <p:txBody>
          <a:bodyPr/>
          <a:lstStyle/>
          <a:p>
            <a:r>
              <a:rPr lang="en-US"/>
              <a:t>Thermal Fluids + Thermo-Mechanics Coupling Demo: </a:t>
            </a:r>
            <a:br>
              <a:rPr lang="en-US"/>
            </a:br>
            <a:r>
              <a:rPr lang="en-US"/>
              <a:t>19 assembly</a:t>
            </a:r>
          </a:p>
        </p:txBody>
      </p:sp>
      <p:sp>
        <p:nvSpPr>
          <p:cNvPr id="2" name="Rectangle 1">
            <a:extLst>
              <a:ext uri="{FF2B5EF4-FFF2-40B4-BE49-F238E27FC236}">
                <a16:creationId xmlns:a16="http://schemas.microsoft.com/office/drawing/2014/main" id="{804E3626-308B-7233-D4B2-E40C69D81B97}"/>
              </a:ext>
            </a:extLst>
          </p:cNvPr>
          <p:cNvSpPr/>
          <p:nvPr/>
        </p:nvSpPr>
        <p:spPr>
          <a:xfrm>
            <a:off x="3065505" y="3839045"/>
            <a:ext cx="1000831" cy="461665"/>
          </a:xfrm>
          <a:prstGeom prst="rect">
            <a:avLst/>
          </a:prstGeom>
        </p:spPr>
        <p:txBody>
          <a:bodyPr wrap="square">
            <a:spAutoFit/>
          </a:bodyPr>
          <a:lstStyle/>
          <a:p>
            <a:r>
              <a:rPr lang="en-US" sz="1200"/>
              <a:t>Load Pad Locations</a:t>
            </a:r>
          </a:p>
        </p:txBody>
      </p:sp>
      <p:cxnSp>
        <p:nvCxnSpPr>
          <p:cNvPr id="4" name="Straight Arrow Connector 3">
            <a:extLst>
              <a:ext uri="{FF2B5EF4-FFF2-40B4-BE49-F238E27FC236}">
                <a16:creationId xmlns:a16="http://schemas.microsoft.com/office/drawing/2014/main" id="{44334DFC-C1AD-803C-0CC3-8D36A97F18AC}"/>
              </a:ext>
            </a:extLst>
          </p:cNvPr>
          <p:cNvCxnSpPr>
            <a:cxnSpLocks/>
            <a:stCxn id="2" idx="1"/>
          </p:cNvCxnSpPr>
          <p:nvPr/>
        </p:nvCxnSpPr>
        <p:spPr>
          <a:xfrm flipH="1" flipV="1">
            <a:off x="2735710" y="3064297"/>
            <a:ext cx="329795" cy="10055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16DF7A4-A160-7BC3-A2C6-22EE8D8294DD}"/>
              </a:ext>
            </a:extLst>
          </p:cNvPr>
          <p:cNvCxnSpPr>
            <a:cxnSpLocks/>
            <a:stCxn id="2" idx="1"/>
          </p:cNvCxnSpPr>
          <p:nvPr/>
        </p:nvCxnSpPr>
        <p:spPr>
          <a:xfrm flipH="1">
            <a:off x="2057400" y="4069878"/>
            <a:ext cx="1008105" cy="3335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BC0E191-0D01-1793-CD44-76FE65BFC737}"/>
              </a:ext>
            </a:extLst>
          </p:cNvPr>
          <p:cNvSpPr txBox="1"/>
          <p:nvPr/>
        </p:nvSpPr>
        <p:spPr>
          <a:xfrm>
            <a:off x="228600" y="6314645"/>
            <a:ext cx="8458200" cy="369332"/>
          </a:xfrm>
          <a:prstGeom prst="rect">
            <a:avLst/>
          </a:prstGeom>
          <a:noFill/>
        </p:spPr>
        <p:txBody>
          <a:bodyPr wrap="square">
            <a:spAutoFit/>
          </a:bodyPr>
          <a:lstStyle/>
          <a:p>
            <a:r>
              <a:rPr lang="en-US" sz="900"/>
              <a:t>6. N. Wozniak, et al, “MOOSE-Based Fast Reactor Core Bowing Capabilities: Coupled Structural Mechanics – Thermal Fluids Demonstration and Related Verification Efforts,” ANL/NEAMS--24/2, 2447921, 191719, Sep. 2024</a:t>
            </a:r>
          </a:p>
        </p:txBody>
      </p:sp>
      <p:sp>
        <p:nvSpPr>
          <p:cNvPr id="20" name="Content Placeholder 14">
            <a:extLst>
              <a:ext uri="{FF2B5EF4-FFF2-40B4-BE49-F238E27FC236}">
                <a16:creationId xmlns:a16="http://schemas.microsoft.com/office/drawing/2014/main" id="{D731B84D-9797-EEE3-A057-2471CD622D52}"/>
              </a:ext>
            </a:extLst>
          </p:cNvPr>
          <p:cNvSpPr txBox="1">
            <a:spLocks/>
          </p:cNvSpPr>
          <p:nvPr/>
        </p:nvSpPr>
        <p:spPr>
          <a:xfrm>
            <a:off x="197296" y="1289528"/>
            <a:ext cx="5400745" cy="1026285"/>
          </a:xfrm>
          <a:prstGeom prst="rect">
            <a:avLst/>
          </a:prstGeom>
        </p:spPr>
        <p:txBody>
          <a:bodyPr vert="horz" lIns="0" tIns="0" rIns="0" bIns="0"/>
          <a:lstStyle>
            <a:lvl1pPr marL="287338" indent="-287338" algn="l" defTabSz="457200" rtl="0" eaLnBrk="1" fontAlgn="base" hangingPunct="1">
              <a:spcBef>
                <a:spcPct val="0"/>
              </a:spcBef>
              <a:spcAft>
                <a:spcPts val="1200"/>
              </a:spcAft>
              <a:buClr>
                <a:srgbClr val="213E9A"/>
              </a:buClr>
              <a:buFont typeface="Arial" charset="0"/>
              <a:buChar char="•"/>
              <a:defRPr sz="24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rgbClr val="213E9A"/>
              </a:buClr>
              <a:buFont typeface="Arial"/>
              <a:buChar char="•"/>
              <a:defRPr sz="20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rgbClr val="213E9A"/>
              </a:buClr>
              <a:buFont typeface="Arial" charset="0"/>
              <a:buChar char="•"/>
              <a:defRPr sz="18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rgbClr val="213E9A"/>
              </a:buClr>
              <a:buFont typeface="Arial"/>
              <a:buChar char="•"/>
              <a:defRPr sz="16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rgbClr val="213E9A"/>
              </a:buClr>
              <a:buFont typeface="Arial" charset="0"/>
              <a:buChar char="•"/>
              <a:defRPr sz="15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chemeClr val="tx1"/>
                </a:solidFill>
              </a:rPr>
              <a:t>19 ABR-1000 fuel assemblies, no restraint ring</a:t>
            </a:r>
          </a:p>
          <a:p>
            <a:r>
              <a:rPr lang="en-US" sz="1800">
                <a:solidFill>
                  <a:schemeClr val="tx1"/>
                </a:solidFill>
              </a:rPr>
              <a:t>Radial power gradient forced in assembly 6 to drive duct wall temperature gradient and bowing</a:t>
            </a:r>
          </a:p>
          <a:p>
            <a:endParaRPr lang="en-US" sz="1800">
              <a:solidFill>
                <a:schemeClr val="tx1"/>
              </a:solidFill>
            </a:endParaRPr>
          </a:p>
        </p:txBody>
      </p:sp>
      <p:sp>
        <p:nvSpPr>
          <p:cNvPr id="29" name="Rectangle 28">
            <a:extLst>
              <a:ext uri="{FF2B5EF4-FFF2-40B4-BE49-F238E27FC236}">
                <a16:creationId xmlns:a16="http://schemas.microsoft.com/office/drawing/2014/main" id="{B0A5CDC0-BF4D-17BD-2354-6564F0EBCBBA}"/>
              </a:ext>
            </a:extLst>
          </p:cNvPr>
          <p:cNvSpPr/>
          <p:nvPr/>
        </p:nvSpPr>
        <p:spPr>
          <a:xfrm>
            <a:off x="6972156" y="4713736"/>
            <a:ext cx="235157" cy="276999"/>
          </a:xfrm>
          <a:prstGeom prst="rect">
            <a:avLst/>
          </a:prstGeom>
        </p:spPr>
        <p:txBody>
          <a:bodyPr wrap="square">
            <a:spAutoFit/>
          </a:bodyPr>
          <a:lstStyle/>
          <a:p>
            <a:r>
              <a:rPr lang="en-US" sz="1200"/>
              <a:t>1</a:t>
            </a:r>
          </a:p>
        </p:txBody>
      </p:sp>
      <p:sp>
        <p:nvSpPr>
          <p:cNvPr id="30" name="Rectangle 29">
            <a:extLst>
              <a:ext uri="{FF2B5EF4-FFF2-40B4-BE49-F238E27FC236}">
                <a16:creationId xmlns:a16="http://schemas.microsoft.com/office/drawing/2014/main" id="{A37178F9-C92E-5240-5F91-749E6D3F0C79}"/>
              </a:ext>
            </a:extLst>
          </p:cNvPr>
          <p:cNvSpPr/>
          <p:nvPr/>
        </p:nvSpPr>
        <p:spPr>
          <a:xfrm>
            <a:off x="7429055" y="4435975"/>
            <a:ext cx="235157" cy="276999"/>
          </a:xfrm>
          <a:prstGeom prst="rect">
            <a:avLst/>
          </a:prstGeom>
        </p:spPr>
        <p:txBody>
          <a:bodyPr wrap="square">
            <a:spAutoFit/>
          </a:bodyPr>
          <a:lstStyle/>
          <a:p>
            <a:r>
              <a:rPr lang="en-US" sz="1200"/>
              <a:t>2</a:t>
            </a:r>
          </a:p>
        </p:txBody>
      </p:sp>
      <p:sp>
        <p:nvSpPr>
          <p:cNvPr id="31" name="Rectangle 30">
            <a:extLst>
              <a:ext uri="{FF2B5EF4-FFF2-40B4-BE49-F238E27FC236}">
                <a16:creationId xmlns:a16="http://schemas.microsoft.com/office/drawing/2014/main" id="{E52CEDED-CCA8-A9E5-5C81-4F72FF0C8190}"/>
              </a:ext>
            </a:extLst>
          </p:cNvPr>
          <p:cNvSpPr/>
          <p:nvPr/>
        </p:nvSpPr>
        <p:spPr>
          <a:xfrm>
            <a:off x="6972155" y="4175336"/>
            <a:ext cx="235157" cy="276999"/>
          </a:xfrm>
          <a:prstGeom prst="rect">
            <a:avLst/>
          </a:prstGeom>
        </p:spPr>
        <p:txBody>
          <a:bodyPr wrap="square">
            <a:spAutoFit/>
          </a:bodyPr>
          <a:lstStyle/>
          <a:p>
            <a:r>
              <a:rPr lang="en-US" sz="1200"/>
              <a:t>3</a:t>
            </a:r>
          </a:p>
        </p:txBody>
      </p:sp>
      <p:sp>
        <p:nvSpPr>
          <p:cNvPr id="37" name="Rectangle 36">
            <a:extLst>
              <a:ext uri="{FF2B5EF4-FFF2-40B4-BE49-F238E27FC236}">
                <a16:creationId xmlns:a16="http://schemas.microsoft.com/office/drawing/2014/main" id="{31EC01DC-73E7-B0EF-46FE-7F42ED6BFFC3}"/>
              </a:ext>
            </a:extLst>
          </p:cNvPr>
          <p:cNvSpPr/>
          <p:nvPr/>
        </p:nvSpPr>
        <p:spPr>
          <a:xfrm>
            <a:off x="6490478" y="4429924"/>
            <a:ext cx="235157" cy="276999"/>
          </a:xfrm>
          <a:prstGeom prst="rect">
            <a:avLst/>
          </a:prstGeom>
        </p:spPr>
        <p:txBody>
          <a:bodyPr wrap="square">
            <a:spAutoFit/>
          </a:bodyPr>
          <a:lstStyle/>
          <a:p>
            <a:r>
              <a:rPr lang="en-US" sz="1200"/>
              <a:t>4</a:t>
            </a:r>
          </a:p>
        </p:txBody>
      </p:sp>
      <p:sp>
        <p:nvSpPr>
          <p:cNvPr id="38" name="Rectangle 37">
            <a:extLst>
              <a:ext uri="{FF2B5EF4-FFF2-40B4-BE49-F238E27FC236}">
                <a16:creationId xmlns:a16="http://schemas.microsoft.com/office/drawing/2014/main" id="{F65BE002-C539-CFCA-A405-0E6F02948000}"/>
              </a:ext>
            </a:extLst>
          </p:cNvPr>
          <p:cNvSpPr/>
          <p:nvPr/>
        </p:nvSpPr>
        <p:spPr>
          <a:xfrm>
            <a:off x="7429055" y="4982973"/>
            <a:ext cx="235157" cy="276999"/>
          </a:xfrm>
          <a:prstGeom prst="rect">
            <a:avLst/>
          </a:prstGeom>
        </p:spPr>
        <p:txBody>
          <a:bodyPr wrap="square">
            <a:spAutoFit/>
          </a:bodyPr>
          <a:lstStyle/>
          <a:p>
            <a:r>
              <a:rPr lang="en-US" sz="1200"/>
              <a:t>7</a:t>
            </a:r>
          </a:p>
        </p:txBody>
      </p:sp>
      <p:sp>
        <p:nvSpPr>
          <p:cNvPr id="39" name="Rectangle 38">
            <a:extLst>
              <a:ext uri="{FF2B5EF4-FFF2-40B4-BE49-F238E27FC236}">
                <a16:creationId xmlns:a16="http://schemas.microsoft.com/office/drawing/2014/main" id="{07AC0774-BD72-D4D5-2CCF-72B968D1E1F9}"/>
              </a:ext>
            </a:extLst>
          </p:cNvPr>
          <p:cNvSpPr/>
          <p:nvPr/>
        </p:nvSpPr>
        <p:spPr>
          <a:xfrm>
            <a:off x="6490478" y="4976922"/>
            <a:ext cx="235157" cy="276999"/>
          </a:xfrm>
          <a:prstGeom prst="rect">
            <a:avLst/>
          </a:prstGeom>
        </p:spPr>
        <p:txBody>
          <a:bodyPr wrap="square">
            <a:spAutoFit/>
          </a:bodyPr>
          <a:lstStyle/>
          <a:p>
            <a:r>
              <a:rPr lang="en-US" sz="1200"/>
              <a:t>5</a:t>
            </a:r>
          </a:p>
        </p:txBody>
      </p:sp>
      <p:sp>
        <p:nvSpPr>
          <p:cNvPr id="41" name="Rectangle 40">
            <a:extLst>
              <a:ext uri="{FF2B5EF4-FFF2-40B4-BE49-F238E27FC236}">
                <a16:creationId xmlns:a16="http://schemas.microsoft.com/office/drawing/2014/main" id="{F95A4A7D-CC41-0879-3BDA-F875AC148834}"/>
              </a:ext>
            </a:extLst>
          </p:cNvPr>
          <p:cNvSpPr/>
          <p:nvPr/>
        </p:nvSpPr>
        <p:spPr>
          <a:xfrm>
            <a:off x="6445593" y="5523920"/>
            <a:ext cx="364233" cy="276999"/>
          </a:xfrm>
          <a:prstGeom prst="rect">
            <a:avLst/>
          </a:prstGeom>
        </p:spPr>
        <p:txBody>
          <a:bodyPr wrap="square">
            <a:spAutoFit/>
          </a:bodyPr>
          <a:lstStyle/>
          <a:p>
            <a:r>
              <a:rPr lang="en-US" sz="1200"/>
              <a:t>15</a:t>
            </a:r>
          </a:p>
        </p:txBody>
      </p:sp>
      <p:sp>
        <p:nvSpPr>
          <p:cNvPr id="42" name="Rectangle 41">
            <a:extLst>
              <a:ext uri="{FF2B5EF4-FFF2-40B4-BE49-F238E27FC236}">
                <a16:creationId xmlns:a16="http://schemas.microsoft.com/office/drawing/2014/main" id="{52DE99D7-210E-F811-4040-742CCE03B04D}"/>
              </a:ext>
            </a:extLst>
          </p:cNvPr>
          <p:cNvSpPr/>
          <p:nvPr/>
        </p:nvSpPr>
        <p:spPr>
          <a:xfrm>
            <a:off x="7429055" y="3909162"/>
            <a:ext cx="235157" cy="276999"/>
          </a:xfrm>
          <a:prstGeom prst="rect">
            <a:avLst/>
          </a:prstGeom>
        </p:spPr>
        <p:txBody>
          <a:bodyPr wrap="square">
            <a:spAutoFit/>
          </a:bodyPr>
          <a:lstStyle/>
          <a:p>
            <a:r>
              <a:rPr lang="en-US" sz="1200"/>
              <a:t>9</a:t>
            </a:r>
          </a:p>
        </p:txBody>
      </p:sp>
      <p:sp>
        <p:nvSpPr>
          <p:cNvPr id="43" name="Rectangle 42">
            <a:extLst>
              <a:ext uri="{FF2B5EF4-FFF2-40B4-BE49-F238E27FC236}">
                <a16:creationId xmlns:a16="http://schemas.microsoft.com/office/drawing/2014/main" id="{D3C7DFAC-3EEE-D90E-B255-CD6DD36E2DA1}"/>
              </a:ext>
            </a:extLst>
          </p:cNvPr>
          <p:cNvSpPr/>
          <p:nvPr/>
        </p:nvSpPr>
        <p:spPr>
          <a:xfrm>
            <a:off x="6457270" y="3903111"/>
            <a:ext cx="364234" cy="276999"/>
          </a:xfrm>
          <a:prstGeom prst="rect">
            <a:avLst/>
          </a:prstGeom>
        </p:spPr>
        <p:txBody>
          <a:bodyPr wrap="square">
            <a:spAutoFit/>
          </a:bodyPr>
          <a:lstStyle/>
          <a:p>
            <a:r>
              <a:rPr lang="en-US" sz="1200"/>
              <a:t>11</a:t>
            </a:r>
          </a:p>
        </p:txBody>
      </p:sp>
      <p:sp>
        <p:nvSpPr>
          <p:cNvPr id="44" name="Rectangle 43">
            <a:extLst>
              <a:ext uri="{FF2B5EF4-FFF2-40B4-BE49-F238E27FC236}">
                <a16:creationId xmlns:a16="http://schemas.microsoft.com/office/drawing/2014/main" id="{64C157A6-2B50-85E9-E826-78CDD6B29E11}"/>
              </a:ext>
            </a:extLst>
          </p:cNvPr>
          <p:cNvSpPr/>
          <p:nvPr/>
        </p:nvSpPr>
        <p:spPr>
          <a:xfrm>
            <a:off x="6972156" y="5253921"/>
            <a:ext cx="235157" cy="276999"/>
          </a:xfrm>
          <a:prstGeom prst="rect">
            <a:avLst/>
          </a:prstGeom>
        </p:spPr>
        <p:txBody>
          <a:bodyPr wrap="square">
            <a:spAutoFit/>
          </a:bodyPr>
          <a:lstStyle/>
          <a:p>
            <a:r>
              <a:rPr lang="en-US" sz="1200"/>
              <a:t>6</a:t>
            </a:r>
          </a:p>
        </p:txBody>
      </p:sp>
      <p:sp>
        <p:nvSpPr>
          <p:cNvPr id="55" name="Rectangle 54">
            <a:extLst>
              <a:ext uri="{FF2B5EF4-FFF2-40B4-BE49-F238E27FC236}">
                <a16:creationId xmlns:a16="http://schemas.microsoft.com/office/drawing/2014/main" id="{4B6F5313-5363-66DB-3F49-DDD688D22FDC}"/>
              </a:ext>
            </a:extLst>
          </p:cNvPr>
          <p:cNvSpPr/>
          <p:nvPr/>
        </p:nvSpPr>
        <p:spPr>
          <a:xfrm>
            <a:off x="6926508" y="3638161"/>
            <a:ext cx="364234" cy="276999"/>
          </a:xfrm>
          <a:prstGeom prst="rect">
            <a:avLst/>
          </a:prstGeom>
        </p:spPr>
        <p:txBody>
          <a:bodyPr wrap="square">
            <a:spAutoFit/>
          </a:bodyPr>
          <a:lstStyle/>
          <a:p>
            <a:r>
              <a:rPr lang="en-US" sz="1200"/>
              <a:t>10</a:t>
            </a:r>
          </a:p>
        </p:txBody>
      </p:sp>
      <p:sp>
        <p:nvSpPr>
          <p:cNvPr id="56" name="Rectangle 55">
            <a:extLst>
              <a:ext uri="{FF2B5EF4-FFF2-40B4-BE49-F238E27FC236}">
                <a16:creationId xmlns:a16="http://schemas.microsoft.com/office/drawing/2014/main" id="{75037911-27DA-015E-ABD7-FDB999FEE5A7}"/>
              </a:ext>
            </a:extLst>
          </p:cNvPr>
          <p:cNvSpPr/>
          <p:nvPr/>
        </p:nvSpPr>
        <p:spPr>
          <a:xfrm>
            <a:off x="7892661" y="4180110"/>
            <a:ext cx="235157" cy="276999"/>
          </a:xfrm>
          <a:prstGeom prst="rect">
            <a:avLst/>
          </a:prstGeom>
        </p:spPr>
        <p:txBody>
          <a:bodyPr wrap="square">
            <a:spAutoFit/>
          </a:bodyPr>
          <a:lstStyle/>
          <a:p>
            <a:r>
              <a:rPr lang="en-US" sz="1200"/>
              <a:t>8</a:t>
            </a:r>
          </a:p>
        </p:txBody>
      </p:sp>
      <p:sp>
        <p:nvSpPr>
          <p:cNvPr id="57" name="Rectangle 56">
            <a:extLst>
              <a:ext uri="{FF2B5EF4-FFF2-40B4-BE49-F238E27FC236}">
                <a16:creationId xmlns:a16="http://schemas.microsoft.com/office/drawing/2014/main" id="{8848F8B0-71D9-07D4-9CFF-5A970B57FBB6}"/>
              </a:ext>
            </a:extLst>
          </p:cNvPr>
          <p:cNvSpPr/>
          <p:nvPr/>
        </p:nvSpPr>
        <p:spPr>
          <a:xfrm>
            <a:off x="5981973" y="4184796"/>
            <a:ext cx="364234" cy="276999"/>
          </a:xfrm>
          <a:prstGeom prst="rect">
            <a:avLst/>
          </a:prstGeom>
        </p:spPr>
        <p:txBody>
          <a:bodyPr wrap="square">
            <a:spAutoFit/>
          </a:bodyPr>
          <a:lstStyle/>
          <a:p>
            <a:r>
              <a:rPr lang="en-US" sz="1200"/>
              <a:t>12</a:t>
            </a:r>
          </a:p>
        </p:txBody>
      </p:sp>
      <p:sp>
        <p:nvSpPr>
          <p:cNvPr id="58" name="Rectangle 57">
            <a:extLst>
              <a:ext uri="{FF2B5EF4-FFF2-40B4-BE49-F238E27FC236}">
                <a16:creationId xmlns:a16="http://schemas.microsoft.com/office/drawing/2014/main" id="{E9DD326D-E504-2C83-4EB9-D774276567C5}"/>
              </a:ext>
            </a:extLst>
          </p:cNvPr>
          <p:cNvSpPr/>
          <p:nvPr/>
        </p:nvSpPr>
        <p:spPr>
          <a:xfrm>
            <a:off x="5981973" y="4705974"/>
            <a:ext cx="364234" cy="276999"/>
          </a:xfrm>
          <a:prstGeom prst="rect">
            <a:avLst/>
          </a:prstGeom>
        </p:spPr>
        <p:txBody>
          <a:bodyPr wrap="square">
            <a:spAutoFit/>
          </a:bodyPr>
          <a:lstStyle/>
          <a:p>
            <a:r>
              <a:rPr lang="en-US" sz="1200"/>
              <a:t>13</a:t>
            </a:r>
          </a:p>
        </p:txBody>
      </p:sp>
      <p:sp>
        <p:nvSpPr>
          <p:cNvPr id="59" name="Rectangle 58">
            <a:extLst>
              <a:ext uri="{FF2B5EF4-FFF2-40B4-BE49-F238E27FC236}">
                <a16:creationId xmlns:a16="http://schemas.microsoft.com/office/drawing/2014/main" id="{9E21273E-161E-91C2-E855-DA0147716E6B}"/>
              </a:ext>
            </a:extLst>
          </p:cNvPr>
          <p:cNvSpPr/>
          <p:nvPr/>
        </p:nvSpPr>
        <p:spPr>
          <a:xfrm>
            <a:off x="5981973" y="5249937"/>
            <a:ext cx="364234" cy="276999"/>
          </a:xfrm>
          <a:prstGeom prst="rect">
            <a:avLst/>
          </a:prstGeom>
        </p:spPr>
        <p:txBody>
          <a:bodyPr wrap="square">
            <a:spAutoFit/>
          </a:bodyPr>
          <a:lstStyle/>
          <a:p>
            <a:r>
              <a:rPr lang="en-US" sz="1200"/>
              <a:t>14</a:t>
            </a:r>
          </a:p>
        </p:txBody>
      </p:sp>
      <p:sp>
        <p:nvSpPr>
          <p:cNvPr id="60" name="Rectangle 59">
            <a:extLst>
              <a:ext uri="{FF2B5EF4-FFF2-40B4-BE49-F238E27FC236}">
                <a16:creationId xmlns:a16="http://schemas.microsoft.com/office/drawing/2014/main" id="{54ABCE37-88B2-0762-D27C-A9FCDB37A1DB}"/>
              </a:ext>
            </a:extLst>
          </p:cNvPr>
          <p:cNvSpPr/>
          <p:nvPr/>
        </p:nvSpPr>
        <p:spPr>
          <a:xfrm>
            <a:off x="6927799" y="5806970"/>
            <a:ext cx="364233" cy="276999"/>
          </a:xfrm>
          <a:prstGeom prst="rect">
            <a:avLst/>
          </a:prstGeom>
        </p:spPr>
        <p:txBody>
          <a:bodyPr wrap="square">
            <a:spAutoFit/>
          </a:bodyPr>
          <a:lstStyle/>
          <a:p>
            <a:r>
              <a:rPr lang="en-US" sz="1200"/>
              <a:t>16</a:t>
            </a:r>
          </a:p>
        </p:txBody>
      </p:sp>
      <p:sp>
        <p:nvSpPr>
          <p:cNvPr id="62" name="Rectangle 61">
            <a:extLst>
              <a:ext uri="{FF2B5EF4-FFF2-40B4-BE49-F238E27FC236}">
                <a16:creationId xmlns:a16="http://schemas.microsoft.com/office/drawing/2014/main" id="{80B05C76-B912-7D19-6134-02BDAC4E4267}"/>
              </a:ext>
            </a:extLst>
          </p:cNvPr>
          <p:cNvSpPr/>
          <p:nvPr/>
        </p:nvSpPr>
        <p:spPr>
          <a:xfrm>
            <a:off x="7398554" y="5523920"/>
            <a:ext cx="364233" cy="276999"/>
          </a:xfrm>
          <a:prstGeom prst="rect">
            <a:avLst/>
          </a:prstGeom>
        </p:spPr>
        <p:txBody>
          <a:bodyPr wrap="square">
            <a:spAutoFit/>
          </a:bodyPr>
          <a:lstStyle/>
          <a:p>
            <a:r>
              <a:rPr lang="en-US" sz="1200"/>
              <a:t>17</a:t>
            </a:r>
          </a:p>
        </p:txBody>
      </p:sp>
      <p:sp>
        <p:nvSpPr>
          <p:cNvPr id="63" name="Rectangle 62">
            <a:extLst>
              <a:ext uri="{FF2B5EF4-FFF2-40B4-BE49-F238E27FC236}">
                <a16:creationId xmlns:a16="http://schemas.microsoft.com/office/drawing/2014/main" id="{3F0281F0-4734-7DEB-44AF-6625E454B440}"/>
              </a:ext>
            </a:extLst>
          </p:cNvPr>
          <p:cNvSpPr/>
          <p:nvPr/>
        </p:nvSpPr>
        <p:spPr>
          <a:xfrm>
            <a:off x="7844672" y="4709958"/>
            <a:ext cx="364234" cy="276999"/>
          </a:xfrm>
          <a:prstGeom prst="rect">
            <a:avLst/>
          </a:prstGeom>
        </p:spPr>
        <p:txBody>
          <a:bodyPr wrap="square">
            <a:spAutoFit/>
          </a:bodyPr>
          <a:lstStyle/>
          <a:p>
            <a:r>
              <a:rPr lang="en-US" sz="1200"/>
              <a:t>19</a:t>
            </a:r>
          </a:p>
        </p:txBody>
      </p:sp>
      <p:sp>
        <p:nvSpPr>
          <p:cNvPr id="64" name="Rectangle 63">
            <a:extLst>
              <a:ext uri="{FF2B5EF4-FFF2-40B4-BE49-F238E27FC236}">
                <a16:creationId xmlns:a16="http://schemas.microsoft.com/office/drawing/2014/main" id="{5C9253A4-667C-FAF4-FA95-E130B4C7813A}"/>
              </a:ext>
            </a:extLst>
          </p:cNvPr>
          <p:cNvSpPr/>
          <p:nvPr/>
        </p:nvSpPr>
        <p:spPr>
          <a:xfrm>
            <a:off x="7844672" y="5253921"/>
            <a:ext cx="364234" cy="276999"/>
          </a:xfrm>
          <a:prstGeom prst="rect">
            <a:avLst/>
          </a:prstGeom>
        </p:spPr>
        <p:txBody>
          <a:bodyPr wrap="square">
            <a:spAutoFit/>
          </a:bodyPr>
          <a:lstStyle/>
          <a:p>
            <a:r>
              <a:rPr lang="en-US" sz="1200"/>
              <a:t>18</a:t>
            </a:r>
          </a:p>
        </p:txBody>
      </p:sp>
      <p:cxnSp>
        <p:nvCxnSpPr>
          <p:cNvPr id="32" name="Straight Arrow Connector 31">
            <a:extLst>
              <a:ext uri="{FF2B5EF4-FFF2-40B4-BE49-F238E27FC236}">
                <a16:creationId xmlns:a16="http://schemas.microsoft.com/office/drawing/2014/main" id="{2133B458-C130-59CF-7EB2-96719B82CBE5}"/>
              </a:ext>
            </a:extLst>
          </p:cNvPr>
          <p:cNvCxnSpPr>
            <a:cxnSpLocks/>
          </p:cNvCxnSpPr>
          <p:nvPr/>
        </p:nvCxnSpPr>
        <p:spPr>
          <a:xfrm>
            <a:off x="7007553" y="5236538"/>
            <a:ext cx="241674" cy="3746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B5803AF-AE11-E35A-6286-41F25323393E}"/>
              </a:ext>
            </a:extLst>
          </p:cNvPr>
          <p:cNvSpPr/>
          <p:nvPr/>
        </p:nvSpPr>
        <p:spPr>
          <a:xfrm>
            <a:off x="5943768" y="1322103"/>
            <a:ext cx="2386307" cy="461665"/>
          </a:xfrm>
          <a:prstGeom prst="rect">
            <a:avLst/>
          </a:prstGeom>
        </p:spPr>
        <p:txBody>
          <a:bodyPr wrap="square">
            <a:spAutoFit/>
          </a:bodyPr>
          <a:lstStyle/>
          <a:p>
            <a:r>
              <a:rPr lang="en-US" sz="1200"/>
              <a:t>Force asymmetric power profile in assembly 6</a:t>
            </a:r>
          </a:p>
        </p:txBody>
      </p:sp>
      <p:pic>
        <p:nvPicPr>
          <p:cNvPr id="8" name="Picture 7" descr="Background pattern&#10;&#10;Description automatically generated">
            <a:extLst>
              <a:ext uri="{FF2B5EF4-FFF2-40B4-BE49-F238E27FC236}">
                <a16:creationId xmlns:a16="http://schemas.microsoft.com/office/drawing/2014/main" id="{2313EA48-1C61-0D46-B6F6-56B7754B339C}"/>
              </a:ext>
            </a:extLst>
          </p:cNvPr>
          <p:cNvPicPr>
            <a:picLocks noChangeAspect="1"/>
          </p:cNvPicPr>
          <p:nvPr/>
        </p:nvPicPr>
        <p:blipFill>
          <a:blip r:embed="rId6"/>
          <a:srcRect r="14573"/>
          <a:stretch/>
        </p:blipFill>
        <p:spPr>
          <a:xfrm>
            <a:off x="5829779" y="1833679"/>
            <a:ext cx="2815605" cy="1245091"/>
          </a:xfrm>
          <a:prstGeom prst="rect">
            <a:avLst/>
          </a:prstGeom>
        </p:spPr>
      </p:pic>
    </p:spTree>
    <p:extLst>
      <p:ext uri="{BB962C8B-B14F-4D97-AF65-F5344CB8AC3E}">
        <p14:creationId xmlns:p14="http://schemas.microsoft.com/office/powerpoint/2010/main" val="134745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73D4-66AE-D6B7-E20A-49FC4178378E}"/>
              </a:ext>
            </a:extLst>
          </p:cNvPr>
          <p:cNvSpPr>
            <a:spLocks noGrp="1"/>
          </p:cNvSpPr>
          <p:nvPr>
            <p:ph type="title"/>
          </p:nvPr>
        </p:nvSpPr>
        <p:spPr/>
        <p:txBody>
          <a:bodyPr/>
          <a:lstStyle/>
          <a:p>
            <a:r>
              <a:rPr lang="en-US"/>
              <a:t>Thermal Fluids and Thermo-mechanics Coupling Findings</a:t>
            </a:r>
          </a:p>
        </p:txBody>
      </p:sp>
      <p:sp>
        <p:nvSpPr>
          <p:cNvPr id="3" name="Content Placeholder 2">
            <a:extLst>
              <a:ext uri="{FF2B5EF4-FFF2-40B4-BE49-F238E27FC236}">
                <a16:creationId xmlns:a16="http://schemas.microsoft.com/office/drawing/2014/main" id="{E9560CD5-DE5B-6B86-0792-FDF51EEC6F8E}"/>
              </a:ext>
            </a:extLst>
          </p:cNvPr>
          <p:cNvSpPr>
            <a:spLocks noGrp="1"/>
          </p:cNvSpPr>
          <p:nvPr>
            <p:ph sz="quarter" idx="12"/>
          </p:nvPr>
        </p:nvSpPr>
        <p:spPr>
          <a:xfrm>
            <a:off x="406400" y="1328271"/>
            <a:ext cx="11379200" cy="4876800"/>
          </a:xfrm>
        </p:spPr>
        <p:txBody>
          <a:bodyPr vert="horz" lIns="0" tIns="0" rIns="0" bIns="0" anchor="t"/>
          <a:lstStyle/>
          <a:p>
            <a:pPr marL="287020" indent="-287020"/>
            <a:r>
              <a:rPr lang="en-US" sz="2000">
                <a:solidFill>
                  <a:schemeClr val="tx1"/>
                </a:solidFill>
                <a:ea typeface="ヒラギノ角ゴ Pro W3"/>
              </a:rPr>
              <a:t>Coupled thermal fluids &amp; thermal mechanics using MOOSE modules for calculating duct thermal bowing with reasonable prediction of bowing behavior and inter-assembly contact</a:t>
            </a:r>
          </a:p>
          <a:p>
            <a:pPr marL="287020" indent="-287020"/>
            <a:r>
              <a:rPr lang="en-US" sz="2000">
                <a:solidFill>
                  <a:schemeClr val="tx1"/>
                </a:solidFill>
                <a:ea typeface="ヒラギノ角ゴ Pro W3"/>
              </a:rPr>
              <a:t>MOOSE-SC can predict the detailed duct wall temperature distribution with asymmetric power profile, including impact of wire wrap on flow</a:t>
            </a:r>
          </a:p>
          <a:p>
            <a:pPr marL="287020" indent="-287020"/>
            <a:r>
              <a:rPr lang="en-US" sz="2000">
                <a:solidFill>
                  <a:schemeClr val="tx1"/>
                </a:solidFill>
                <a:ea typeface="ヒラギノ角ゴ Pro W3"/>
              </a:rPr>
              <a:t>Heat conduction model is used for inter-assembly gap heat transfer, but does not include inter-assembly flow modeling</a:t>
            </a:r>
          </a:p>
          <a:p>
            <a:pPr marL="287020" indent="-287020"/>
            <a:r>
              <a:rPr lang="en-US" sz="2000">
                <a:solidFill>
                  <a:schemeClr val="tx1"/>
                </a:solidFill>
                <a:ea typeface="ヒラギノ角ゴ Pro W3"/>
              </a:rPr>
              <a:t>Also performed SAM calculations for comparison</a:t>
            </a:r>
          </a:p>
          <a:p>
            <a:pPr marL="575945" lvl="1" indent="-287020"/>
            <a:r>
              <a:rPr lang="en-US" sz="1600">
                <a:solidFill>
                  <a:schemeClr val="tx1"/>
                </a:solidFill>
                <a:ea typeface="ヒラギノ角ゴ Pro W3"/>
              </a:rPr>
              <a:t>Duct wall temperature prediction with SAM multichannel model agrees well with CFD and MOOSE-SC calculations. SAM may be a promising option for coupling with neutronics and solid mechanics modules for long term transient simulations.</a:t>
            </a:r>
          </a:p>
          <a:p>
            <a:pPr marL="575945" lvl="1" indent="-287020"/>
            <a:r>
              <a:rPr lang="en-US" sz="1600">
                <a:solidFill>
                  <a:schemeClr val="tx1"/>
                </a:solidFill>
                <a:ea typeface="ヒラギノ角ゴ Pro W3"/>
              </a:rPr>
              <a:t>SAM Point Kinetics Model will be used as a low fidelity reference to compare with the integrated </a:t>
            </a:r>
            <a:r>
              <a:rPr lang="en-US" sz="1600" err="1">
                <a:solidFill>
                  <a:schemeClr val="tx1"/>
                </a:solidFill>
                <a:ea typeface="ヒラギノ角ゴ Pro W3"/>
              </a:rPr>
              <a:t>multiphysics</a:t>
            </a:r>
            <a:r>
              <a:rPr lang="en-US" sz="1600">
                <a:solidFill>
                  <a:schemeClr val="tx1"/>
                </a:solidFill>
                <a:ea typeface="ヒラギノ角ゴ Pro W3"/>
              </a:rPr>
              <a:t> approach.</a:t>
            </a:r>
          </a:p>
        </p:txBody>
      </p:sp>
    </p:spTree>
    <p:extLst>
      <p:ext uri="{BB962C8B-B14F-4D97-AF65-F5344CB8AC3E}">
        <p14:creationId xmlns:p14="http://schemas.microsoft.com/office/powerpoint/2010/main" val="266007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56C5-572F-29C9-BAB8-AA9E0EA023D5}"/>
              </a:ext>
            </a:extLst>
          </p:cNvPr>
          <p:cNvSpPr>
            <a:spLocks noGrp="1"/>
          </p:cNvSpPr>
          <p:nvPr>
            <p:ph type="title"/>
          </p:nvPr>
        </p:nvSpPr>
        <p:spPr>
          <a:xfrm>
            <a:off x="254000" y="76200"/>
            <a:ext cx="11684000" cy="685800"/>
          </a:xfrm>
        </p:spPr>
        <p:txBody>
          <a:bodyPr/>
          <a:lstStyle/>
          <a:p>
            <a:r>
              <a:rPr lang="en-US"/>
              <a:t>Current Year: Integration of Reactor Physics into Coupled Thermal Fluids + Thermal Mechanics Workflow</a:t>
            </a:r>
          </a:p>
        </p:txBody>
      </p:sp>
      <p:sp>
        <p:nvSpPr>
          <p:cNvPr id="3" name="Content Placeholder 2">
            <a:extLst>
              <a:ext uri="{FF2B5EF4-FFF2-40B4-BE49-F238E27FC236}">
                <a16:creationId xmlns:a16="http://schemas.microsoft.com/office/drawing/2014/main" id="{1E733B49-E5BE-233F-F825-E87A9D2A9388}"/>
              </a:ext>
            </a:extLst>
          </p:cNvPr>
          <p:cNvSpPr>
            <a:spLocks noGrp="1"/>
          </p:cNvSpPr>
          <p:nvPr>
            <p:ph sz="quarter" idx="12"/>
          </p:nvPr>
        </p:nvSpPr>
        <p:spPr>
          <a:xfrm>
            <a:off x="254000" y="1447800"/>
            <a:ext cx="8432800" cy="4876800"/>
          </a:xfrm>
        </p:spPr>
        <p:txBody>
          <a:bodyPr/>
          <a:lstStyle/>
          <a:p>
            <a:r>
              <a:rPr lang="en-US" sz="2000" b="1">
                <a:solidFill>
                  <a:schemeClr val="tx1"/>
                </a:solidFill>
              </a:rPr>
              <a:t>Duct and inter-assembly coolant gaps explicitly modeled</a:t>
            </a:r>
            <a:r>
              <a:rPr lang="en-US" sz="2000">
                <a:solidFill>
                  <a:schemeClr val="tx1"/>
                </a:solidFill>
              </a:rPr>
              <a:t> to capture neutron leakage induced by core bowing </a:t>
            </a:r>
          </a:p>
          <a:p>
            <a:pPr lvl="1"/>
            <a:r>
              <a:rPr lang="en-US" sz="1600">
                <a:solidFill>
                  <a:schemeClr val="tx1"/>
                </a:solidFill>
              </a:rPr>
              <a:t>Will utilize “</a:t>
            </a:r>
            <a:r>
              <a:rPr lang="en-US" sz="1600" b="1">
                <a:solidFill>
                  <a:schemeClr val="tx1"/>
                </a:solidFill>
              </a:rPr>
              <a:t>duct-het</a:t>
            </a:r>
            <a:r>
              <a:rPr lang="en-US" sz="1600">
                <a:solidFill>
                  <a:schemeClr val="tx1"/>
                </a:solidFill>
              </a:rPr>
              <a:t>” and “</a:t>
            </a:r>
            <a:r>
              <a:rPr lang="en-US" sz="1600" b="1">
                <a:solidFill>
                  <a:schemeClr val="tx1"/>
                </a:solidFill>
              </a:rPr>
              <a:t>ring-het</a:t>
            </a:r>
            <a:r>
              <a:rPr lang="en-US" sz="1600">
                <a:solidFill>
                  <a:schemeClr val="tx1"/>
                </a:solidFill>
              </a:rPr>
              <a:t>” representations available in Griffin (with automated fast reactor cross section workflows)</a:t>
            </a:r>
          </a:p>
          <a:p>
            <a:r>
              <a:rPr lang="en-US" sz="2000" b="1">
                <a:solidFill>
                  <a:schemeClr val="tx1"/>
                </a:solidFill>
              </a:rPr>
              <a:t>Pin powers will be reconstructed </a:t>
            </a:r>
            <a:r>
              <a:rPr lang="en-US" sz="2000">
                <a:solidFill>
                  <a:schemeClr val="tx1"/>
                </a:solidFill>
              </a:rPr>
              <a:t>in Griffin and transferred to MOOSE-SC to solve for temperature distribution</a:t>
            </a:r>
          </a:p>
          <a:p>
            <a:r>
              <a:rPr lang="en-US" sz="2000" b="1">
                <a:solidFill>
                  <a:schemeClr val="tx1"/>
                </a:solidFill>
              </a:rPr>
              <a:t>Griffin’s mesh will be deformed </a:t>
            </a:r>
            <a:r>
              <a:rPr lang="en-US" sz="2000">
                <a:solidFill>
                  <a:schemeClr val="tx1"/>
                </a:solidFill>
              </a:rPr>
              <a:t>to calculate new reactivity state</a:t>
            </a:r>
          </a:p>
          <a:p>
            <a:pPr lvl="1"/>
            <a:r>
              <a:rPr lang="en-US" sz="1600">
                <a:solidFill>
                  <a:schemeClr val="tx1"/>
                </a:solidFill>
              </a:rPr>
              <a:t>Additional logic in Griffin will be required to “back-fill” sodium coolant with the correct density into homogenized regions </a:t>
            </a:r>
          </a:p>
          <a:p>
            <a:r>
              <a:rPr lang="en-US" sz="2000">
                <a:solidFill>
                  <a:schemeClr val="tx1"/>
                </a:solidFill>
              </a:rPr>
              <a:t>Since FY24, we participate in a joint reactor physics benchmark with JAEA under the US-Japan CNWG bilateral. Aim is to understand and compare reactor physics approaches to modeling fast reactor core deformation.</a:t>
            </a:r>
          </a:p>
        </p:txBody>
      </p:sp>
      <p:pic>
        <p:nvPicPr>
          <p:cNvPr id="5" name="Picture 4">
            <a:extLst>
              <a:ext uri="{FF2B5EF4-FFF2-40B4-BE49-F238E27FC236}">
                <a16:creationId xmlns:a16="http://schemas.microsoft.com/office/drawing/2014/main" id="{D28B93EF-BB7E-E1E1-3F3F-EC3248282CEC}"/>
              </a:ext>
            </a:extLst>
          </p:cNvPr>
          <p:cNvPicPr>
            <a:picLocks noChangeAspect="1"/>
          </p:cNvPicPr>
          <p:nvPr/>
        </p:nvPicPr>
        <p:blipFill>
          <a:blip r:embed="rId3"/>
          <a:stretch>
            <a:fillRect/>
          </a:stretch>
        </p:blipFill>
        <p:spPr>
          <a:xfrm rot="5400000">
            <a:off x="9389745" y="1209040"/>
            <a:ext cx="2119630" cy="2316480"/>
          </a:xfrm>
          <a:prstGeom prst="rect">
            <a:avLst/>
          </a:prstGeom>
        </p:spPr>
      </p:pic>
      <p:pic>
        <p:nvPicPr>
          <p:cNvPr id="6" name="Picture 5">
            <a:extLst>
              <a:ext uri="{FF2B5EF4-FFF2-40B4-BE49-F238E27FC236}">
                <a16:creationId xmlns:a16="http://schemas.microsoft.com/office/drawing/2014/main" id="{172DD7DB-BAC5-F811-8C77-2E7A314EE0F5}"/>
              </a:ext>
            </a:extLst>
          </p:cNvPr>
          <p:cNvPicPr>
            <a:picLocks noChangeAspect="1"/>
          </p:cNvPicPr>
          <p:nvPr/>
        </p:nvPicPr>
        <p:blipFill>
          <a:blip r:embed="rId4"/>
          <a:stretch>
            <a:fillRect/>
          </a:stretch>
        </p:blipFill>
        <p:spPr>
          <a:xfrm rot="5400000">
            <a:off x="9345930" y="3342640"/>
            <a:ext cx="2217420" cy="2407920"/>
          </a:xfrm>
          <a:prstGeom prst="rect">
            <a:avLst/>
          </a:prstGeom>
        </p:spPr>
      </p:pic>
    </p:spTree>
    <p:extLst>
      <p:ext uri="{BB962C8B-B14F-4D97-AF65-F5344CB8AC3E}">
        <p14:creationId xmlns:p14="http://schemas.microsoft.com/office/powerpoint/2010/main" val="481277852"/>
      </p:ext>
    </p:extLst>
  </p:cSld>
  <p:clrMapOvr>
    <a:masterClrMapping/>
  </p:clrMapOvr>
</p:sld>
</file>

<file path=ppt/theme/theme1.xml><?xml version="1.0" encoding="utf-8"?>
<a:theme xmlns:a="http://schemas.openxmlformats.org/drawingml/2006/main" name="DOE Theme Colors">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A37E96EC989942900B54ACB2A29844" ma:contentTypeVersion="4" ma:contentTypeDescription="Create a new document." ma:contentTypeScope="" ma:versionID="cb8f55f89174a9f1761ff8fca4f75e74">
  <xsd:schema xmlns:xsd="http://www.w3.org/2001/XMLSchema" xmlns:xs="http://www.w3.org/2001/XMLSchema" xmlns:p="http://schemas.microsoft.com/office/2006/metadata/properties" xmlns:ns2="617f3ddb-f9e0-43cb-bd74-cf55aa24f2e1" targetNamespace="http://schemas.microsoft.com/office/2006/metadata/properties" ma:root="true" ma:fieldsID="4c47a9a4a89c2571f4b901b84c60da16" ns2:_="">
    <xsd:import namespace="617f3ddb-f9e0-43cb-bd74-cf55aa24f2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f3ddb-f9e0-43cb-bd74-cf55aa24f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18FEC-0196-4952-8892-54AF2F1E63B2}"/>
</file>

<file path=customXml/itemProps2.xml><?xml version="1.0" encoding="utf-8"?>
<ds:datastoreItem xmlns:ds="http://schemas.openxmlformats.org/officeDocument/2006/customXml" ds:itemID="{9044BF56-C799-47DE-B097-42D0AC3F8454}">
  <ds:schemaRefs>
    <ds:schemaRef ds:uri="62170e72-fa01-4369-998f-c22fb2d1f327"/>
    <ds:schemaRef ds:uri="b80a5dc5-1617-440f-adfe-90255fe662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4DC236-E05B-4765-B448-1E669F9B2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9</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DOE Theme Colors</vt:lpstr>
      <vt:lpstr>Custom Design</vt:lpstr>
      <vt:lpstr>Progress on a Multiphysics Approach for Predicting Reactivity Feedback  due to Fast Reactor Core Bowing</vt:lpstr>
      <vt:lpstr>Fast Reactor Core Bowing Phenomenon</vt:lpstr>
      <vt:lpstr>Advanced Mod/Sim Objectives</vt:lpstr>
      <vt:lpstr>Multi-Year Roadmap</vt:lpstr>
      <vt:lpstr>Solid Mechanics Assessment</vt:lpstr>
      <vt:lpstr>Thermal Fluids + Thermo-Mechanics Coupling Demo:  7 assembly</vt:lpstr>
      <vt:lpstr>Thermal Fluids + Thermo-Mechanics Coupling Demo:  19 assembly</vt:lpstr>
      <vt:lpstr>Thermal Fluids and Thermo-mechanics Coupling Findings</vt:lpstr>
      <vt:lpstr>Current Year: Integration of Reactor Physics into Coupled Thermal Fluids + Thermal Mechanics Workflow</vt:lpstr>
      <vt:lpstr>Summary</vt:lpstr>
      <vt:lpstr>Acknowledgement</vt:lpstr>
      <vt:lpstr>PowerPoint Presentation</vt:lpstr>
      <vt:lpstr>7-Assembly Coupled Model</vt:lpstr>
      <vt:lpstr>19-Assembly Coupled Model</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Multiphysics - Core Radial Expansion</dc:title>
  <dc:creator>Tai, Jenny [USA]</dc:creator>
  <cp:revision>1</cp:revision>
  <cp:lastPrinted>2018-02-05T23:05:47Z</cp:lastPrinted>
  <dcterms:created xsi:type="dcterms:W3CDTF">2013-06-03T19:45:25Z</dcterms:created>
  <dcterms:modified xsi:type="dcterms:W3CDTF">2025-05-29T08:08:14Z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0x01010086A37E96EC989942900B54ACB2A29844</vt:lpwstr>
  </property>
  <property fmtid="{D5CDD505-2E9C-101B-9397-08002B2CF9AE}" pid="3" name="MediaServiceImageTags">
    <vt:lpwstr/>
  </property>
</Properties>
</file>