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6" r:id="rId4"/>
  </p:sldMasterIdLst>
  <p:notesMasterIdLst>
    <p:notesMasterId r:id="rId24"/>
  </p:notesMasterIdLst>
  <p:handoutMasterIdLst>
    <p:handoutMasterId r:id="rId25"/>
  </p:handoutMasterIdLst>
  <p:sldIdLst>
    <p:sldId id="636" r:id="rId5"/>
    <p:sldId id="2147469127" r:id="rId6"/>
    <p:sldId id="650" r:id="rId7"/>
    <p:sldId id="2147469130" r:id="rId8"/>
    <p:sldId id="652" r:id="rId9"/>
    <p:sldId id="653" r:id="rId10"/>
    <p:sldId id="655" r:id="rId11"/>
    <p:sldId id="654" r:id="rId12"/>
    <p:sldId id="651" r:id="rId13"/>
    <p:sldId id="2147469128" r:id="rId14"/>
    <p:sldId id="2147469131" r:id="rId15"/>
    <p:sldId id="642" r:id="rId16"/>
    <p:sldId id="2147469126" r:id="rId17"/>
    <p:sldId id="639" r:id="rId18"/>
    <p:sldId id="641" r:id="rId19"/>
    <p:sldId id="644" r:id="rId20"/>
    <p:sldId id="2147469124" r:id="rId21"/>
    <p:sldId id="2147469129" r:id="rId22"/>
    <p:sldId id="643" r:id="rId23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brace" initials="k" lastIdx="7" clrIdx="0"/>
  <p:cmAuthor id="1" name="Fernandez, Ted [USA]" initials="FT[" lastIdx="1" clrIdx="1"/>
  <p:cmAuthor id="2" name="Penny.Mefford" initials="PLM" lastIdx="3" clrIdx="2"/>
  <p:cmAuthor id="3" name="johnsc" initials="csj" lastIdx="2" clrIdx="3"/>
  <p:cmAuthor id="4" name="Jenkins, Daniel (CONTR)" initials="JD(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A1A1"/>
    <a:srgbClr val="0E1130"/>
    <a:srgbClr val="293340"/>
    <a:srgbClr val="213E9A"/>
    <a:srgbClr val="19204C"/>
    <a:srgbClr val="FEF5E8"/>
    <a:srgbClr val="595959"/>
    <a:srgbClr val="77933C"/>
    <a:srgbClr val="4F81BD"/>
    <a:srgbClr val="4E6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679D3-7D1D-452D-88FF-B336B42DA40D}" v="24" dt="2025-05-06T15:46:39.120"/>
    <p1510:client id="{0A1171DF-2E8D-41D1-92D6-13BC1924AAE5}" v="151" dt="2025-05-05T20:58:35.871"/>
    <p1510:client id="{3FE553CC-EA46-4CC3-B5C9-CF97070A1DEF}" v="54" dt="2025-05-07T18:57:54.594"/>
    <p1510:client id="{B749F079-66AE-41D9-885A-3F579576842C}" v="1399" dt="2025-05-06T02:02:18.890"/>
    <p1510:client id="{D7D5760E-AB61-427D-97DC-B642E0ECCB75}" v="232" dt="2025-05-06T12:38:17.311"/>
  </p1510:revLst>
</p1510:revInfo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25" autoAdjust="0"/>
    <p:restoredTop sz="94692" autoAdjust="0"/>
  </p:normalViewPr>
  <p:slideViewPr>
    <p:cSldViewPr snapToObjects="1">
      <p:cViewPr varScale="1">
        <p:scale>
          <a:sx n="157" d="100"/>
          <a:sy n="157" d="100"/>
        </p:scale>
        <p:origin x="168" y="968"/>
      </p:cViewPr>
      <p:guideLst>
        <p:guide orient="horz" pos="2160"/>
        <p:guide pos="256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8418"/>
    </p:cViewPr>
  </p:sorterViewPr>
  <p:notesViewPr>
    <p:cSldViewPr snapToObjects="1">
      <p:cViewPr varScale="1">
        <p:scale>
          <a:sx n="118" d="100"/>
          <a:sy n="118" d="100"/>
        </p:scale>
        <p:origin x="4336" y="21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, Diana" userId="S::diana.li@nuclear.energy.gov::b3a1f5c3-5a86-4a9e-af1a-1d884c5eec63" providerId="AD" clId="Web-{440268C2-5913-E360-453A-D628D9FF7243}"/>
    <pc:docChg chg="addSld">
      <pc:chgData name="Li, Diana" userId="S::diana.li@nuclear.energy.gov::b3a1f5c3-5a86-4a9e-af1a-1d884c5eec63" providerId="AD" clId="Web-{440268C2-5913-E360-453A-D628D9FF7243}" dt="2025-03-10T18:06:13.542" v="0"/>
      <pc:docMkLst>
        <pc:docMk/>
      </pc:docMkLst>
      <pc:sldChg chg="new">
        <pc:chgData name="Li, Diana" userId="S::diana.li@nuclear.energy.gov::b3a1f5c3-5a86-4a9e-af1a-1d884c5eec63" providerId="AD" clId="Web-{440268C2-5913-E360-453A-D628D9FF7243}" dt="2025-03-10T18:06:13.542" v="0"/>
        <pc:sldMkLst>
          <pc:docMk/>
          <pc:sldMk cId="2087587094" sldId="644"/>
        </pc:sldMkLst>
      </pc:sldChg>
    </pc:docChg>
  </pc:docChgLst>
  <pc:docChgLst>
    <pc:chgData name="Olin Calvin" userId="qIlLMY0CxdhmumfCPLC4FOI0q3EH9ALHF9HuA1m7kKg=" providerId="None" clId="Web-{B749F079-66AE-41D9-885A-3F579576842C}"/>
    <pc:docChg chg="addSld delSld modSld">
      <pc:chgData name="Olin Calvin" userId="qIlLMY0CxdhmumfCPLC4FOI0q3EH9ALHF9HuA1m7kKg=" providerId="None" clId="Web-{B749F079-66AE-41D9-885A-3F579576842C}" dt="2025-05-06T02:02:18.530" v="942" actId="20577"/>
      <pc:docMkLst>
        <pc:docMk/>
      </pc:docMkLst>
      <pc:sldChg chg="modSp">
        <pc:chgData name="Olin Calvin" userId="qIlLMY0CxdhmumfCPLC4FOI0q3EH9ALHF9HuA1m7kKg=" providerId="None" clId="Web-{B749F079-66AE-41D9-885A-3F579576842C}" dt="2025-05-05T23:54:54.914" v="330" actId="20577"/>
        <pc:sldMkLst>
          <pc:docMk/>
          <pc:sldMk cId="1348691441" sldId="650"/>
        </pc:sldMkLst>
        <pc:spChg chg="mod">
          <ac:chgData name="Olin Calvin" userId="qIlLMY0CxdhmumfCPLC4FOI0q3EH9ALHF9HuA1m7kKg=" providerId="None" clId="Web-{B749F079-66AE-41D9-885A-3F579576842C}" dt="2025-05-05T23:54:54.914" v="330" actId="20577"/>
          <ac:spMkLst>
            <pc:docMk/>
            <pc:sldMk cId="1348691441" sldId="650"/>
            <ac:spMk id="3" creationId="{918BF547-217D-718E-55A1-3128A6D70BDC}"/>
          </ac:spMkLst>
        </pc:spChg>
      </pc:sldChg>
      <pc:sldChg chg="modSp">
        <pc:chgData name="Olin Calvin" userId="qIlLMY0CxdhmumfCPLC4FOI0q3EH9ALHF9HuA1m7kKg=" providerId="None" clId="Web-{B749F079-66AE-41D9-885A-3F579576842C}" dt="2025-05-06T02:02:18.530" v="942" actId="20577"/>
        <pc:sldMkLst>
          <pc:docMk/>
          <pc:sldMk cId="2143789736" sldId="651"/>
        </pc:sldMkLst>
        <pc:spChg chg="mod">
          <ac:chgData name="Olin Calvin" userId="qIlLMY0CxdhmumfCPLC4FOI0q3EH9ALHF9HuA1m7kKg=" providerId="None" clId="Web-{B749F079-66AE-41D9-885A-3F579576842C}" dt="2025-05-06T02:02:18.530" v="942" actId="20577"/>
          <ac:spMkLst>
            <pc:docMk/>
            <pc:sldMk cId="2143789736" sldId="651"/>
            <ac:spMk id="3" creationId="{3BC5582E-06BE-76CB-4F45-F8862AE581D5}"/>
          </ac:spMkLst>
        </pc:spChg>
      </pc:sldChg>
      <pc:sldChg chg="delSp modSp add del">
        <pc:chgData name="Olin Calvin" userId="qIlLMY0CxdhmumfCPLC4FOI0q3EH9ALHF9HuA1m7kKg=" providerId="None" clId="Web-{B749F079-66AE-41D9-885A-3F579576842C}" dt="2025-05-06T01:38:54.320" v="685"/>
        <pc:sldMkLst>
          <pc:docMk/>
          <pc:sldMk cId="1419046312" sldId="652"/>
        </pc:sldMkLst>
        <pc:graphicFrameChg chg="mod modGraphic">
          <ac:chgData name="Olin Calvin" userId="qIlLMY0CxdhmumfCPLC4FOI0q3EH9ALHF9HuA1m7kKg=" providerId="None" clId="Web-{B749F079-66AE-41D9-885A-3F579576842C}" dt="2025-05-06T01:38:54.320" v="685"/>
          <ac:graphicFrameMkLst>
            <pc:docMk/>
            <pc:sldMk cId="1419046312" sldId="652"/>
            <ac:graphicFrameMk id="3" creationId="{0BD219A9-686C-A276-36BB-422DC2BCB24F}"/>
          </ac:graphicFrameMkLst>
        </pc:graphicFrameChg>
        <pc:picChg chg="mod">
          <ac:chgData name="Olin Calvin" userId="qIlLMY0CxdhmumfCPLC4FOI0q3EH9ALHF9HuA1m7kKg=" providerId="None" clId="Web-{B749F079-66AE-41D9-885A-3F579576842C}" dt="2025-05-06T01:38:28.289" v="679" actId="14100"/>
          <ac:picMkLst>
            <pc:docMk/>
            <pc:sldMk cId="1419046312" sldId="652"/>
            <ac:picMk id="4" creationId="{E2B3C876-4B5D-51CF-C71E-C2961F0B71A3}"/>
          </ac:picMkLst>
        </pc:picChg>
        <pc:picChg chg="del">
          <ac:chgData name="Olin Calvin" userId="qIlLMY0CxdhmumfCPLC4FOI0q3EH9ALHF9HuA1m7kKg=" providerId="None" clId="Web-{B749F079-66AE-41D9-885A-3F579576842C}" dt="2025-05-06T01:38:20.492" v="677"/>
          <ac:picMkLst>
            <pc:docMk/>
            <pc:sldMk cId="1419046312" sldId="652"/>
            <ac:picMk id="8" creationId="{C09A82F0-D7C5-B5CF-D1D9-92544F831CD6}"/>
          </ac:picMkLst>
        </pc:picChg>
      </pc:sldChg>
      <pc:sldChg chg="addSp delSp modSp">
        <pc:chgData name="Olin Calvin" userId="qIlLMY0CxdhmumfCPLC4FOI0q3EH9ALHF9HuA1m7kKg=" providerId="None" clId="Web-{B749F079-66AE-41D9-885A-3F579576842C}" dt="2025-05-06T01:36:11.458" v="672" actId="14100"/>
        <pc:sldMkLst>
          <pc:docMk/>
          <pc:sldMk cId="981680755" sldId="653"/>
        </pc:sldMkLst>
        <pc:spChg chg="add mod">
          <ac:chgData name="Olin Calvin" userId="qIlLMY0CxdhmumfCPLC4FOI0q3EH9ALHF9HuA1m7kKg=" providerId="None" clId="Web-{B749F079-66AE-41D9-885A-3F579576842C}" dt="2025-05-06T01:33:17.721" v="427" actId="1076"/>
          <ac:spMkLst>
            <pc:docMk/>
            <pc:sldMk cId="981680755" sldId="653"/>
            <ac:spMk id="10" creationId="{78E7F1C2-2EC6-22EF-56EA-7F377BDD58F8}"/>
          </ac:spMkLst>
        </pc:spChg>
        <pc:spChg chg="add mod">
          <ac:chgData name="Olin Calvin" userId="qIlLMY0CxdhmumfCPLC4FOI0q3EH9ALHF9HuA1m7kKg=" providerId="None" clId="Web-{B749F079-66AE-41D9-885A-3F579576842C}" dt="2025-05-06T01:34:35.582" v="518" actId="20577"/>
          <ac:spMkLst>
            <pc:docMk/>
            <pc:sldMk cId="981680755" sldId="653"/>
            <ac:spMk id="11" creationId="{8757F6BF-98D8-C9BC-0249-B839AAB0577C}"/>
          </ac:spMkLst>
        </pc:spChg>
        <pc:spChg chg="add mod">
          <ac:chgData name="Olin Calvin" userId="qIlLMY0CxdhmumfCPLC4FOI0q3EH9ALHF9HuA1m7kKg=" providerId="None" clId="Web-{B749F079-66AE-41D9-885A-3F579576842C}" dt="2025-05-06T01:35:45.458" v="666" actId="1076"/>
          <ac:spMkLst>
            <pc:docMk/>
            <pc:sldMk cId="981680755" sldId="653"/>
            <ac:spMk id="12" creationId="{0C1D49DB-2371-5A00-B0D8-1A7ACB6C1E53}"/>
          </ac:spMkLst>
        </pc:spChg>
        <pc:picChg chg="add mod">
          <ac:chgData name="Olin Calvin" userId="qIlLMY0CxdhmumfCPLC4FOI0q3EH9ALHF9HuA1m7kKg=" providerId="None" clId="Web-{B749F079-66AE-41D9-885A-3F579576842C}" dt="2025-05-06T01:31:57.751" v="365" actId="14100"/>
          <ac:picMkLst>
            <pc:docMk/>
            <pc:sldMk cId="981680755" sldId="653"/>
            <ac:picMk id="3" creationId="{E7268970-7D26-37A4-DFBD-84429F258A0B}"/>
          </ac:picMkLst>
        </pc:picChg>
        <pc:picChg chg="mod">
          <ac:chgData name="Olin Calvin" userId="qIlLMY0CxdhmumfCPLC4FOI0q3EH9ALHF9HuA1m7kKg=" providerId="None" clId="Web-{B749F079-66AE-41D9-885A-3F579576842C}" dt="2025-05-06T01:34:23.441" v="512" actId="1076"/>
          <ac:picMkLst>
            <pc:docMk/>
            <pc:sldMk cId="981680755" sldId="653"/>
            <ac:picMk id="4" creationId="{3D4DF48D-AB1B-B040-CE15-725A2D46277F}"/>
          </ac:picMkLst>
        </pc:picChg>
        <pc:picChg chg="add mod">
          <ac:chgData name="Olin Calvin" userId="qIlLMY0CxdhmumfCPLC4FOI0q3EH9ALHF9HuA1m7kKg=" providerId="None" clId="Web-{B749F079-66AE-41D9-885A-3F579576842C}" dt="2025-05-06T01:32:01.079" v="366" actId="14100"/>
          <ac:picMkLst>
            <pc:docMk/>
            <pc:sldMk cId="981680755" sldId="653"/>
            <ac:picMk id="5" creationId="{06EBA0C0-DB93-CA7D-86AF-93AF5A2A1C85}"/>
          </ac:picMkLst>
        </pc:picChg>
        <pc:picChg chg="del">
          <ac:chgData name="Olin Calvin" userId="qIlLMY0CxdhmumfCPLC4FOI0q3EH9ALHF9HuA1m7kKg=" providerId="None" clId="Web-{B749F079-66AE-41D9-885A-3F579576842C}" dt="2025-05-06T01:30:52.844" v="351"/>
          <ac:picMkLst>
            <pc:docMk/>
            <pc:sldMk cId="981680755" sldId="653"/>
            <ac:picMk id="6" creationId="{2ADF5795-E7B2-0140-304B-A3880EB4B884}"/>
          </ac:picMkLst>
        </pc:picChg>
        <pc:picChg chg="del">
          <ac:chgData name="Olin Calvin" userId="qIlLMY0CxdhmumfCPLC4FOI0q3EH9ALHF9HuA1m7kKg=" providerId="None" clId="Web-{B749F079-66AE-41D9-885A-3F579576842C}" dt="2025-05-06T01:30:54.547" v="352"/>
          <ac:picMkLst>
            <pc:docMk/>
            <pc:sldMk cId="981680755" sldId="653"/>
            <ac:picMk id="7" creationId="{97C7F868-E94F-C8A1-A848-A3AE995A2FBB}"/>
          </ac:picMkLst>
        </pc:picChg>
        <pc:cxnChg chg="add mod">
          <ac:chgData name="Olin Calvin" userId="qIlLMY0CxdhmumfCPLC4FOI0q3EH9ALHF9HuA1m7kKg=" providerId="None" clId="Web-{B749F079-66AE-41D9-885A-3F579576842C}" dt="2025-05-06T01:33:36.050" v="431" actId="14100"/>
          <ac:cxnSpMkLst>
            <pc:docMk/>
            <pc:sldMk cId="981680755" sldId="653"/>
            <ac:cxnSpMk id="9" creationId="{3325E49B-2194-E7ED-BE99-B286ACCD9EBF}"/>
          </ac:cxnSpMkLst>
        </pc:cxnChg>
        <pc:cxnChg chg="add mod">
          <ac:chgData name="Olin Calvin" userId="qIlLMY0CxdhmumfCPLC4FOI0q3EH9ALHF9HuA1m7kKg=" providerId="None" clId="Web-{B749F079-66AE-41D9-885A-3F579576842C}" dt="2025-05-06T01:36:11.458" v="672" actId="14100"/>
          <ac:cxnSpMkLst>
            <pc:docMk/>
            <pc:sldMk cId="981680755" sldId="653"/>
            <ac:cxnSpMk id="13" creationId="{206DA7DA-A3D5-B4BA-E573-A2951CBD8FD9}"/>
          </ac:cxnSpMkLst>
        </pc:cxnChg>
      </pc:sldChg>
      <pc:sldChg chg="addSp delSp modSp">
        <pc:chgData name="Olin Calvin" userId="qIlLMY0CxdhmumfCPLC4FOI0q3EH9ALHF9HuA1m7kKg=" providerId="None" clId="Web-{B749F079-66AE-41D9-885A-3F579576842C}" dt="2025-05-05T23:47:30.785" v="161" actId="1076"/>
        <pc:sldMkLst>
          <pc:docMk/>
          <pc:sldMk cId="3879000978" sldId="654"/>
        </pc:sldMkLst>
        <pc:spChg chg="add mod">
          <ac:chgData name="Olin Calvin" userId="qIlLMY0CxdhmumfCPLC4FOI0q3EH9ALHF9HuA1m7kKg=" providerId="None" clId="Web-{B749F079-66AE-41D9-885A-3F579576842C}" dt="2025-05-05T23:45:56.316" v="92" actId="1076"/>
          <ac:spMkLst>
            <pc:docMk/>
            <pc:sldMk cId="3879000978" sldId="654"/>
            <ac:spMk id="3" creationId="{BECC79F9-CE67-DF19-7791-2544FFC7A809}"/>
          </ac:spMkLst>
        </pc:spChg>
        <pc:spChg chg="add del mod">
          <ac:chgData name="Olin Calvin" userId="qIlLMY0CxdhmumfCPLC4FOI0q3EH9ALHF9HuA1m7kKg=" providerId="None" clId="Web-{B749F079-66AE-41D9-885A-3F579576842C}" dt="2025-05-05T23:45:32.738" v="83"/>
          <ac:spMkLst>
            <pc:docMk/>
            <pc:sldMk cId="3879000978" sldId="654"/>
            <ac:spMk id="4" creationId="{ED7A1DD4-16A0-A7BA-E9D5-F7405BF0B7A0}"/>
          </ac:spMkLst>
        </pc:spChg>
        <pc:spChg chg="add mod">
          <ac:chgData name="Olin Calvin" userId="qIlLMY0CxdhmumfCPLC4FOI0q3EH9ALHF9HuA1m7kKg=" providerId="None" clId="Web-{B749F079-66AE-41D9-885A-3F579576842C}" dt="2025-05-05T23:47:30.785" v="161" actId="1076"/>
          <ac:spMkLst>
            <pc:docMk/>
            <pc:sldMk cId="3879000978" sldId="654"/>
            <ac:spMk id="5" creationId="{E5FEBC50-5F58-DA01-6029-49EAF40352ED}"/>
          </ac:spMkLst>
        </pc:spChg>
        <pc:spChg chg="add mod">
          <ac:chgData name="Olin Calvin" userId="qIlLMY0CxdhmumfCPLC4FOI0q3EH9ALHF9HuA1m7kKg=" providerId="None" clId="Web-{B749F079-66AE-41D9-885A-3F579576842C}" dt="2025-05-05T23:47:04.441" v="157" actId="20577"/>
          <ac:spMkLst>
            <pc:docMk/>
            <pc:sldMk cId="3879000978" sldId="654"/>
            <ac:spMk id="6" creationId="{C0993939-C700-5AE2-2D14-20FD42932459}"/>
          </ac:spMkLst>
        </pc:spChg>
        <pc:picChg chg="mod">
          <ac:chgData name="Olin Calvin" userId="qIlLMY0CxdhmumfCPLC4FOI0q3EH9ALHF9HuA1m7kKg=" providerId="None" clId="Web-{B749F079-66AE-41D9-885A-3F579576842C}" dt="2025-05-05T23:45:43.519" v="88" actId="1076"/>
          <ac:picMkLst>
            <pc:docMk/>
            <pc:sldMk cId="3879000978" sldId="654"/>
            <ac:picMk id="9" creationId="{C7D66626-93E3-F7F2-5BB1-0A0CFFC7A947}"/>
          </ac:picMkLst>
        </pc:picChg>
        <pc:picChg chg="mod">
          <ac:chgData name="Olin Calvin" userId="qIlLMY0CxdhmumfCPLC4FOI0q3EH9ALHF9HuA1m7kKg=" providerId="None" clId="Web-{B749F079-66AE-41D9-885A-3F579576842C}" dt="2025-05-05T23:45:42.160" v="87" actId="1076"/>
          <ac:picMkLst>
            <pc:docMk/>
            <pc:sldMk cId="3879000978" sldId="654"/>
            <ac:picMk id="11" creationId="{C6A56611-7A04-CFE9-2F7E-5BFA4310FA1B}"/>
          </ac:picMkLst>
        </pc:picChg>
      </pc:sldChg>
      <pc:sldChg chg="addSp delSp modSp">
        <pc:chgData name="Olin Calvin" userId="qIlLMY0CxdhmumfCPLC4FOI0q3EH9ALHF9HuA1m7kKg=" providerId="None" clId="Web-{B749F079-66AE-41D9-885A-3F579576842C}" dt="2025-05-06T02:01:38.030" v="935" actId="14100"/>
        <pc:sldMkLst>
          <pc:docMk/>
          <pc:sldMk cId="717904843" sldId="655"/>
        </pc:sldMkLst>
        <pc:spChg chg="add mod">
          <ac:chgData name="Olin Calvin" userId="qIlLMY0CxdhmumfCPLC4FOI0q3EH9ALHF9HuA1m7kKg=" providerId="None" clId="Web-{B749F079-66AE-41D9-885A-3F579576842C}" dt="2025-05-06T01:58:37.980" v="847" actId="1076"/>
          <ac:spMkLst>
            <pc:docMk/>
            <pc:sldMk cId="717904843" sldId="655"/>
            <ac:spMk id="3" creationId="{E35F12DC-8E6F-6A8C-86AC-4B64B9483F77}"/>
          </ac:spMkLst>
        </pc:spChg>
        <pc:spChg chg="add mod">
          <ac:chgData name="Olin Calvin" userId="qIlLMY0CxdhmumfCPLC4FOI0q3EH9ALHF9HuA1m7kKg=" providerId="None" clId="Web-{B749F079-66AE-41D9-885A-3F579576842C}" dt="2025-05-06T02:00:10.091" v="885" actId="20577"/>
          <ac:spMkLst>
            <pc:docMk/>
            <pc:sldMk cId="717904843" sldId="655"/>
            <ac:spMk id="8" creationId="{D2150DF7-3532-603D-EBAA-0273891B0DC5}"/>
          </ac:spMkLst>
        </pc:spChg>
        <pc:spChg chg="mod">
          <ac:chgData name="Olin Calvin" userId="qIlLMY0CxdhmumfCPLC4FOI0q3EH9ALHF9HuA1m7kKg=" providerId="None" clId="Web-{B749F079-66AE-41D9-885A-3F579576842C}" dt="2025-05-06T01:57:41.620" v="828" actId="14100"/>
          <ac:spMkLst>
            <pc:docMk/>
            <pc:sldMk cId="717904843" sldId="655"/>
            <ac:spMk id="9" creationId="{D59608FA-250F-4AD3-0B67-E8A47383A0B9}"/>
          </ac:spMkLst>
        </pc:spChg>
        <pc:spChg chg="add mod">
          <ac:chgData name="Olin Calvin" userId="qIlLMY0CxdhmumfCPLC4FOI0q3EH9ALHF9HuA1m7kKg=" providerId="None" clId="Web-{B749F079-66AE-41D9-885A-3F579576842C}" dt="2025-05-06T02:00:00.872" v="875" actId="14100"/>
          <ac:spMkLst>
            <pc:docMk/>
            <pc:sldMk cId="717904843" sldId="655"/>
            <ac:spMk id="10" creationId="{ED7D083D-3236-685B-62A6-9F69382B343C}"/>
          </ac:spMkLst>
        </pc:spChg>
        <pc:spChg chg="add mod">
          <ac:chgData name="Olin Calvin" userId="qIlLMY0CxdhmumfCPLC4FOI0q3EH9ALHF9HuA1m7kKg=" providerId="None" clId="Web-{B749F079-66AE-41D9-885A-3F579576842C}" dt="2025-05-06T02:00:38.576" v="913" actId="1076"/>
          <ac:spMkLst>
            <pc:docMk/>
            <pc:sldMk cId="717904843" sldId="655"/>
            <ac:spMk id="11" creationId="{4125664E-6E6A-EB8A-07E7-7CF43F38D147}"/>
          </ac:spMkLst>
        </pc:spChg>
        <pc:spChg chg="add mod">
          <ac:chgData name="Olin Calvin" userId="qIlLMY0CxdhmumfCPLC4FOI0q3EH9ALHF9HuA1m7kKg=" providerId="None" clId="Web-{B749F079-66AE-41D9-885A-3F579576842C}" dt="2025-05-06T02:00:27.982" v="902" actId="1076"/>
          <ac:spMkLst>
            <pc:docMk/>
            <pc:sldMk cId="717904843" sldId="655"/>
            <ac:spMk id="12" creationId="{85870954-97B8-36F9-BE76-BC2F709D1945}"/>
          </ac:spMkLst>
        </pc:spChg>
        <pc:picChg chg="mod">
          <ac:chgData name="Olin Calvin" userId="qIlLMY0CxdhmumfCPLC4FOI0q3EH9ALHF9HuA1m7kKg=" providerId="None" clId="Web-{B749F079-66AE-41D9-885A-3F579576842C}" dt="2025-05-06T01:58:27.433" v="844" actId="1076"/>
          <ac:picMkLst>
            <pc:docMk/>
            <pc:sldMk cId="717904843" sldId="655"/>
            <ac:picMk id="4" creationId="{71997E8B-94AF-28D7-BE4C-BA692675BE61}"/>
          </ac:picMkLst>
        </pc:picChg>
        <pc:cxnChg chg="add mod">
          <ac:chgData name="Olin Calvin" userId="qIlLMY0CxdhmumfCPLC4FOI0q3EH9ALHF9HuA1m7kKg=" providerId="None" clId="Web-{B749F079-66AE-41D9-885A-3F579576842C}" dt="2025-05-06T01:59:00.246" v="852" actId="14100"/>
          <ac:cxnSpMkLst>
            <pc:docMk/>
            <pc:sldMk cId="717904843" sldId="655"/>
            <ac:cxnSpMk id="5" creationId="{B9507CE6-B633-15BE-DDDE-1F6F7123B068}"/>
          </ac:cxnSpMkLst>
        </pc:cxnChg>
        <pc:cxnChg chg="add del mod">
          <ac:chgData name="Olin Calvin" userId="qIlLMY0CxdhmumfCPLC4FOI0q3EH9ALHF9HuA1m7kKg=" providerId="None" clId="Web-{B749F079-66AE-41D9-885A-3F579576842C}" dt="2025-05-06T01:59:28.074" v="860"/>
          <ac:cxnSpMkLst>
            <pc:docMk/>
            <pc:sldMk cId="717904843" sldId="655"/>
            <ac:cxnSpMk id="6" creationId="{0FE49611-3F5A-8480-BAD5-62A091944040}"/>
          </ac:cxnSpMkLst>
        </pc:cxnChg>
        <pc:cxnChg chg="add del mod">
          <ac:chgData name="Olin Calvin" userId="qIlLMY0CxdhmumfCPLC4FOI0q3EH9ALHF9HuA1m7kKg=" providerId="None" clId="Web-{B749F079-66AE-41D9-885A-3F579576842C}" dt="2025-05-06T01:59:25.965" v="859"/>
          <ac:cxnSpMkLst>
            <pc:docMk/>
            <pc:sldMk cId="717904843" sldId="655"/>
            <ac:cxnSpMk id="7" creationId="{0BDA38E3-EE1B-3F4F-75B2-63A90844FD67}"/>
          </ac:cxnSpMkLst>
        </pc:cxnChg>
        <pc:cxnChg chg="add mod">
          <ac:chgData name="Olin Calvin" userId="qIlLMY0CxdhmumfCPLC4FOI0q3EH9ALHF9HuA1m7kKg=" providerId="None" clId="Web-{B749F079-66AE-41D9-885A-3F579576842C}" dt="2025-05-06T02:00:58.201" v="920" actId="14100"/>
          <ac:cxnSpMkLst>
            <pc:docMk/>
            <pc:sldMk cId="717904843" sldId="655"/>
            <ac:cxnSpMk id="13" creationId="{9015DC7B-8547-F569-D51D-8BEEB940D625}"/>
          </ac:cxnSpMkLst>
        </pc:cxnChg>
        <pc:cxnChg chg="add mod">
          <ac:chgData name="Olin Calvin" userId="qIlLMY0CxdhmumfCPLC4FOI0q3EH9ALHF9HuA1m7kKg=" providerId="None" clId="Web-{B749F079-66AE-41D9-885A-3F579576842C}" dt="2025-05-06T02:01:05.014" v="923" actId="14100"/>
          <ac:cxnSpMkLst>
            <pc:docMk/>
            <pc:sldMk cId="717904843" sldId="655"/>
            <ac:cxnSpMk id="14" creationId="{6ABB9498-AB6A-59AA-BDD0-E986502F02D3}"/>
          </ac:cxnSpMkLst>
        </pc:cxnChg>
        <pc:cxnChg chg="add mod">
          <ac:chgData name="Olin Calvin" userId="qIlLMY0CxdhmumfCPLC4FOI0q3EH9ALHF9HuA1m7kKg=" providerId="None" clId="Web-{B749F079-66AE-41D9-885A-3F579576842C}" dt="2025-05-06T02:01:22.076" v="929" actId="14100"/>
          <ac:cxnSpMkLst>
            <pc:docMk/>
            <pc:sldMk cId="717904843" sldId="655"/>
            <ac:cxnSpMk id="15" creationId="{6A714F81-E172-308F-A39E-B01B51567526}"/>
          </ac:cxnSpMkLst>
        </pc:cxnChg>
        <pc:cxnChg chg="add mod">
          <ac:chgData name="Olin Calvin" userId="qIlLMY0CxdhmumfCPLC4FOI0q3EH9ALHF9HuA1m7kKg=" providerId="None" clId="Web-{B749F079-66AE-41D9-885A-3F579576842C}" dt="2025-05-06T02:01:31.280" v="932" actId="14100"/>
          <ac:cxnSpMkLst>
            <pc:docMk/>
            <pc:sldMk cId="717904843" sldId="655"/>
            <ac:cxnSpMk id="16" creationId="{43994E83-028C-9DE4-7782-63654A81FA45}"/>
          </ac:cxnSpMkLst>
        </pc:cxnChg>
        <pc:cxnChg chg="add mod">
          <ac:chgData name="Olin Calvin" userId="qIlLMY0CxdhmumfCPLC4FOI0q3EH9ALHF9HuA1m7kKg=" providerId="None" clId="Web-{B749F079-66AE-41D9-885A-3F579576842C}" dt="2025-05-06T02:01:38.030" v="935" actId="14100"/>
          <ac:cxnSpMkLst>
            <pc:docMk/>
            <pc:sldMk cId="717904843" sldId="655"/>
            <ac:cxnSpMk id="17" creationId="{7DC04742-CF67-8E9A-C087-CB38E1605188}"/>
          </ac:cxnSpMkLst>
        </pc:cxnChg>
      </pc:sldChg>
      <pc:sldChg chg="new del">
        <pc:chgData name="Olin Calvin" userId="qIlLMY0CxdhmumfCPLC4FOI0q3EH9ALHF9HuA1m7kKg=" providerId="None" clId="Web-{B749F079-66AE-41D9-885A-3F579576842C}" dt="2025-05-06T01:38:15.179" v="676"/>
        <pc:sldMkLst>
          <pc:docMk/>
          <pc:sldMk cId="1113254123" sldId="2147469130"/>
        </pc:sldMkLst>
      </pc:sldChg>
      <pc:sldChg chg="addSp delSp modSp new">
        <pc:chgData name="Olin Calvin" userId="qIlLMY0CxdhmumfCPLC4FOI0q3EH9ALHF9HuA1m7kKg=" providerId="None" clId="Web-{B749F079-66AE-41D9-885A-3F579576842C}" dt="2025-05-06T01:56:42.853" v="823" actId="1076"/>
        <pc:sldMkLst>
          <pc:docMk/>
          <pc:sldMk cId="3060111784" sldId="2147469130"/>
        </pc:sldMkLst>
        <pc:spChg chg="mod">
          <ac:chgData name="Olin Calvin" userId="qIlLMY0CxdhmumfCPLC4FOI0q3EH9ALHF9HuA1m7kKg=" providerId="None" clId="Web-{B749F079-66AE-41D9-885A-3F579576842C}" dt="2025-05-06T01:39:06.242" v="692" actId="20577"/>
          <ac:spMkLst>
            <pc:docMk/>
            <pc:sldMk cId="3060111784" sldId="2147469130"/>
            <ac:spMk id="2" creationId="{61DD7F77-8350-024C-4E86-557734DDB1EE}"/>
          </ac:spMkLst>
        </pc:spChg>
        <pc:spChg chg="del">
          <ac:chgData name="Olin Calvin" userId="qIlLMY0CxdhmumfCPLC4FOI0q3EH9ALHF9HuA1m7kKg=" providerId="None" clId="Web-{B749F079-66AE-41D9-885A-3F579576842C}" dt="2025-05-06T01:39:08.945" v="693"/>
          <ac:spMkLst>
            <pc:docMk/>
            <pc:sldMk cId="3060111784" sldId="2147469130"/>
            <ac:spMk id="3" creationId="{7BC56E7A-57D7-C450-CB39-3897EA571120}"/>
          </ac:spMkLst>
        </pc:spChg>
        <pc:spChg chg="add del mod">
          <ac:chgData name="Olin Calvin" userId="qIlLMY0CxdhmumfCPLC4FOI0q3EH9ALHF9HuA1m7kKg=" providerId="None" clId="Web-{B749F079-66AE-41D9-885A-3F579576842C}" dt="2025-05-06T01:49:36.206" v="734"/>
          <ac:spMkLst>
            <pc:docMk/>
            <pc:sldMk cId="3060111784" sldId="2147469130"/>
            <ac:spMk id="7" creationId="{38835C8B-7B70-E5B4-E127-759C2B549148}"/>
          </ac:spMkLst>
        </pc:spChg>
        <pc:spChg chg="add del mod">
          <ac:chgData name="Olin Calvin" userId="qIlLMY0CxdhmumfCPLC4FOI0q3EH9ALHF9HuA1m7kKg=" providerId="None" clId="Web-{B749F079-66AE-41D9-885A-3F579576842C}" dt="2025-05-06T01:49:37.643" v="735"/>
          <ac:spMkLst>
            <pc:docMk/>
            <pc:sldMk cId="3060111784" sldId="2147469130"/>
            <ac:spMk id="8" creationId="{8F4BE0AF-CE76-E075-43A8-86610E88A73E}"/>
          </ac:spMkLst>
        </pc:spChg>
        <pc:spChg chg="add mod">
          <ac:chgData name="Olin Calvin" userId="qIlLMY0CxdhmumfCPLC4FOI0q3EH9ALHF9HuA1m7kKg=" providerId="None" clId="Web-{B749F079-66AE-41D9-885A-3F579576842C}" dt="2025-05-06T01:52:55.084" v="757" actId="1076"/>
          <ac:spMkLst>
            <pc:docMk/>
            <pc:sldMk cId="3060111784" sldId="2147469130"/>
            <ac:spMk id="13" creationId="{BEBB2CC4-ECF5-2174-5F1F-F940506DD54F}"/>
          </ac:spMkLst>
        </pc:spChg>
        <pc:spChg chg="add mod">
          <ac:chgData name="Olin Calvin" userId="qIlLMY0CxdhmumfCPLC4FOI0q3EH9ALHF9HuA1m7kKg=" providerId="None" clId="Web-{B749F079-66AE-41D9-885A-3F579576842C}" dt="2025-05-06T01:53:28.241" v="766" actId="1076"/>
          <ac:spMkLst>
            <pc:docMk/>
            <pc:sldMk cId="3060111784" sldId="2147469130"/>
            <ac:spMk id="15" creationId="{0A06137D-1D94-1835-73F5-5DA77C37B67A}"/>
          </ac:spMkLst>
        </pc:spChg>
        <pc:spChg chg="add mod">
          <ac:chgData name="Olin Calvin" userId="qIlLMY0CxdhmumfCPLC4FOI0q3EH9ALHF9HuA1m7kKg=" providerId="None" clId="Web-{B749F079-66AE-41D9-885A-3F579576842C}" dt="2025-05-06T01:54:30.507" v="778" actId="1076"/>
          <ac:spMkLst>
            <pc:docMk/>
            <pc:sldMk cId="3060111784" sldId="2147469130"/>
            <ac:spMk id="18" creationId="{D9438644-64B7-04B6-A202-E71786B3D092}"/>
          </ac:spMkLst>
        </pc:spChg>
        <pc:spChg chg="add mod">
          <ac:chgData name="Olin Calvin" userId="qIlLMY0CxdhmumfCPLC4FOI0q3EH9ALHF9HuA1m7kKg=" providerId="None" clId="Web-{B749F079-66AE-41D9-885A-3F579576842C}" dt="2025-05-06T01:56:42.853" v="823" actId="1076"/>
          <ac:spMkLst>
            <pc:docMk/>
            <pc:sldMk cId="3060111784" sldId="2147469130"/>
            <ac:spMk id="19" creationId="{181774D1-A64D-145C-62C8-18B33FCA5812}"/>
          </ac:spMkLst>
        </pc:spChg>
        <pc:spChg chg="add mod">
          <ac:chgData name="Olin Calvin" userId="qIlLMY0CxdhmumfCPLC4FOI0q3EH9ALHF9HuA1m7kKg=" providerId="None" clId="Web-{B749F079-66AE-41D9-885A-3F579576842C}" dt="2025-05-06T01:55:12.742" v="800" actId="1076"/>
          <ac:spMkLst>
            <pc:docMk/>
            <pc:sldMk cId="3060111784" sldId="2147469130"/>
            <ac:spMk id="20" creationId="{E97C494D-7921-E04F-0849-A2D952986DFA}"/>
          </ac:spMkLst>
        </pc:spChg>
        <pc:picChg chg="add del mod">
          <ac:chgData name="Olin Calvin" userId="qIlLMY0CxdhmumfCPLC4FOI0q3EH9ALHF9HuA1m7kKg=" providerId="None" clId="Web-{B749F079-66AE-41D9-885A-3F579576842C}" dt="2025-05-06T01:44:07.794" v="696"/>
          <ac:picMkLst>
            <pc:docMk/>
            <pc:sldMk cId="3060111784" sldId="2147469130"/>
            <ac:picMk id="4" creationId="{696B23B2-4DEE-D092-F093-27E97A8E8CEE}"/>
          </ac:picMkLst>
        </pc:picChg>
        <pc:picChg chg="add del mod">
          <ac:chgData name="Olin Calvin" userId="qIlLMY0CxdhmumfCPLC4FOI0q3EH9ALHF9HuA1m7kKg=" providerId="None" clId="Web-{B749F079-66AE-41D9-885A-3F579576842C}" dt="2025-05-06T01:51:49.520" v="739"/>
          <ac:picMkLst>
            <pc:docMk/>
            <pc:sldMk cId="3060111784" sldId="2147469130"/>
            <ac:picMk id="5" creationId="{9B579223-4978-8707-77D9-B7B5857E8673}"/>
          </ac:picMkLst>
        </pc:picChg>
        <pc:picChg chg="add del mod">
          <ac:chgData name="Olin Calvin" userId="qIlLMY0CxdhmumfCPLC4FOI0q3EH9ALHF9HuA1m7kKg=" providerId="None" clId="Web-{B749F079-66AE-41D9-885A-3F579576842C}" dt="2025-05-06T01:51:48.926" v="738"/>
          <ac:picMkLst>
            <pc:docMk/>
            <pc:sldMk cId="3060111784" sldId="2147469130"/>
            <ac:picMk id="6" creationId="{5CB159EB-CD3B-C1EE-B71E-94C964A80E23}"/>
          </ac:picMkLst>
        </pc:picChg>
        <pc:picChg chg="add mod">
          <ac:chgData name="Olin Calvin" userId="qIlLMY0CxdhmumfCPLC4FOI0q3EH9ALHF9HuA1m7kKg=" providerId="None" clId="Web-{B749F079-66AE-41D9-885A-3F579576842C}" dt="2025-05-06T01:52:30.365" v="748" actId="1076"/>
          <ac:picMkLst>
            <pc:docMk/>
            <pc:sldMk cId="3060111784" sldId="2147469130"/>
            <ac:picMk id="11" creationId="{0E634A8D-2714-C320-F8DB-0118D5C59287}"/>
          </ac:picMkLst>
        </pc:picChg>
        <pc:picChg chg="add mod">
          <ac:chgData name="Olin Calvin" userId="qIlLMY0CxdhmumfCPLC4FOI0q3EH9ALHF9HuA1m7kKg=" providerId="None" clId="Web-{B749F079-66AE-41D9-885A-3F579576842C}" dt="2025-05-06T01:52:26.302" v="747" actId="1076"/>
          <ac:picMkLst>
            <pc:docMk/>
            <pc:sldMk cId="3060111784" sldId="2147469130"/>
            <ac:picMk id="12" creationId="{F487A2DF-82A7-84FA-CB68-EACD30E57891}"/>
          </ac:picMkLst>
        </pc:picChg>
        <pc:cxnChg chg="add del mod">
          <ac:chgData name="Olin Calvin" userId="qIlLMY0CxdhmumfCPLC4FOI0q3EH9ALHF9HuA1m7kKg=" providerId="None" clId="Web-{B749F079-66AE-41D9-885A-3F579576842C}" dt="2025-05-06T01:49:38.440" v="736"/>
          <ac:cxnSpMkLst>
            <pc:docMk/>
            <pc:sldMk cId="3060111784" sldId="2147469130"/>
            <ac:cxnSpMk id="9" creationId="{0C500787-DAA4-9571-1AB3-CA077E5B7D4D}"/>
          </ac:cxnSpMkLst>
        </pc:cxnChg>
        <pc:cxnChg chg="add del mod">
          <ac:chgData name="Olin Calvin" userId="qIlLMY0CxdhmumfCPLC4FOI0q3EH9ALHF9HuA1m7kKg=" providerId="None" clId="Web-{B749F079-66AE-41D9-885A-3F579576842C}" dt="2025-05-06T01:49:40.190" v="737"/>
          <ac:cxnSpMkLst>
            <pc:docMk/>
            <pc:sldMk cId="3060111784" sldId="2147469130"/>
            <ac:cxnSpMk id="10" creationId="{8488C6DC-9E7C-834D-9164-3F423E45280C}"/>
          </ac:cxnSpMkLst>
        </pc:cxnChg>
        <pc:cxnChg chg="add mod">
          <ac:chgData name="Olin Calvin" userId="qIlLMY0CxdhmumfCPLC4FOI0q3EH9ALHF9HuA1m7kKg=" providerId="None" clId="Web-{B749F079-66AE-41D9-885A-3F579576842C}" dt="2025-05-06T01:53:13.990" v="761" actId="1076"/>
          <ac:cxnSpMkLst>
            <pc:docMk/>
            <pc:sldMk cId="3060111784" sldId="2147469130"/>
            <ac:cxnSpMk id="14" creationId="{F011FE93-80A3-0CFD-321B-1DB5675F1165}"/>
          </ac:cxnSpMkLst>
        </pc:cxnChg>
        <pc:cxnChg chg="add mod">
          <ac:chgData name="Olin Calvin" userId="qIlLMY0CxdhmumfCPLC4FOI0q3EH9ALHF9HuA1m7kKg=" providerId="None" clId="Web-{B749F079-66AE-41D9-885A-3F579576842C}" dt="2025-05-06T01:53:44.944" v="769" actId="14100"/>
          <ac:cxnSpMkLst>
            <pc:docMk/>
            <pc:sldMk cId="3060111784" sldId="2147469130"/>
            <ac:cxnSpMk id="16" creationId="{692CF961-7ACF-04F0-BA90-23572CC98C12}"/>
          </ac:cxnSpMkLst>
        </pc:cxnChg>
        <pc:cxnChg chg="add mod">
          <ac:chgData name="Olin Calvin" userId="qIlLMY0CxdhmumfCPLC4FOI0q3EH9ALHF9HuA1m7kKg=" providerId="None" clId="Web-{B749F079-66AE-41D9-885A-3F579576842C}" dt="2025-05-06T01:54:08.397" v="772" actId="14100"/>
          <ac:cxnSpMkLst>
            <pc:docMk/>
            <pc:sldMk cId="3060111784" sldId="2147469130"/>
            <ac:cxnSpMk id="17" creationId="{DCFC2E3E-BDE9-ACF8-EDDE-834A0D661239}"/>
          </ac:cxnSpMkLst>
        </pc:cxnChg>
        <pc:cxnChg chg="add mod">
          <ac:chgData name="Olin Calvin" userId="qIlLMY0CxdhmumfCPLC4FOI0q3EH9ALHF9HuA1m7kKg=" providerId="None" clId="Web-{B749F079-66AE-41D9-885A-3F579576842C}" dt="2025-05-06T01:55:39.680" v="803" actId="14100"/>
          <ac:cxnSpMkLst>
            <pc:docMk/>
            <pc:sldMk cId="3060111784" sldId="2147469130"/>
            <ac:cxnSpMk id="21" creationId="{44871D60-D7F6-A5DF-0470-E9E496B8C4D5}"/>
          </ac:cxnSpMkLst>
        </pc:cxnChg>
        <pc:cxnChg chg="add mod">
          <ac:chgData name="Olin Calvin" userId="qIlLMY0CxdhmumfCPLC4FOI0q3EH9ALHF9HuA1m7kKg=" providerId="None" clId="Web-{B749F079-66AE-41D9-885A-3F579576842C}" dt="2025-05-06T01:56:03.993" v="812" actId="14100"/>
          <ac:cxnSpMkLst>
            <pc:docMk/>
            <pc:sldMk cId="3060111784" sldId="2147469130"/>
            <ac:cxnSpMk id="22" creationId="{BB581AC5-D6F5-B1D5-2522-CDBCE6E43662}"/>
          </ac:cxnSpMkLst>
        </pc:cxnChg>
        <pc:cxnChg chg="add mod">
          <ac:chgData name="Olin Calvin" userId="qIlLMY0CxdhmumfCPLC4FOI0q3EH9ALHF9HuA1m7kKg=" providerId="None" clId="Web-{B749F079-66AE-41D9-885A-3F579576842C}" dt="2025-05-06T01:55:59.368" v="810" actId="14100"/>
          <ac:cxnSpMkLst>
            <pc:docMk/>
            <pc:sldMk cId="3060111784" sldId="2147469130"/>
            <ac:cxnSpMk id="23" creationId="{75086973-7AF6-BD45-CC1B-B17BC943EB2E}"/>
          </ac:cxnSpMkLst>
        </pc:cxnChg>
        <pc:cxnChg chg="add mod">
          <ac:chgData name="Olin Calvin" userId="qIlLMY0CxdhmumfCPLC4FOI0q3EH9ALHF9HuA1m7kKg=" providerId="None" clId="Web-{B749F079-66AE-41D9-885A-3F579576842C}" dt="2025-05-06T01:56:15.806" v="816" actId="14100"/>
          <ac:cxnSpMkLst>
            <pc:docMk/>
            <pc:sldMk cId="3060111784" sldId="2147469130"/>
            <ac:cxnSpMk id="24" creationId="{69E76787-8782-FD6D-8A34-675BC7396F34}"/>
          </ac:cxnSpMkLst>
        </pc:cxnChg>
        <pc:cxnChg chg="add mod">
          <ac:chgData name="Olin Calvin" userId="qIlLMY0CxdhmumfCPLC4FOI0q3EH9ALHF9HuA1m7kKg=" providerId="None" clId="Web-{B749F079-66AE-41D9-885A-3F579576842C}" dt="2025-05-06T01:56:36.072" v="821" actId="14100"/>
          <ac:cxnSpMkLst>
            <pc:docMk/>
            <pc:sldMk cId="3060111784" sldId="2147469130"/>
            <ac:cxnSpMk id="25" creationId="{8C018530-8576-54C2-2B30-545C78168869}"/>
          </ac:cxnSpMkLst>
        </pc:cxnChg>
      </pc:sldChg>
    </pc:docChg>
  </pc:docChgLst>
  <pc:docChgLst>
    <pc:chgData name="Tara Pandya" userId="azP4//rhM8HokCx2ty+UQdwqjoMZprUZS9GpgxfW1pY=" providerId="None" clId="Web-{044679D3-7D1D-452D-88FF-B336B42DA40D}"/>
    <pc:docChg chg="modSld">
      <pc:chgData name="Tara Pandya" userId="azP4//rhM8HokCx2ty+UQdwqjoMZprUZS9GpgxfW1pY=" providerId="None" clId="Web-{044679D3-7D1D-452D-88FF-B336B42DA40D}" dt="2025-05-06T15:46:39.120" v="17" actId="1076"/>
      <pc:docMkLst>
        <pc:docMk/>
      </pc:docMkLst>
      <pc:sldChg chg="addSp delSp modSp">
        <pc:chgData name="Tara Pandya" userId="azP4//rhM8HokCx2ty+UQdwqjoMZprUZS9GpgxfW1pY=" providerId="None" clId="Web-{044679D3-7D1D-452D-88FF-B336B42DA40D}" dt="2025-05-06T15:46:39.120" v="17" actId="1076"/>
        <pc:sldMkLst>
          <pc:docMk/>
          <pc:sldMk cId="3251224889" sldId="642"/>
        </pc:sldMkLst>
        <pc:spChg chg="add del">
          <ac:chgData name="Tara Pandya" userId="azP4//rhM8HokCx2ty+UQdwqjoMZprUZS9GpgxfW1pY=" providerId="None" clId="Web-{044679D3-7D1D-452D-88FF-B336B42DA40D}" dt="2025-05-06T15:45:38.993" v="1"/>
          <ac:spMkLst>
            <pc:docMk/>
            <pc:sldMk cId="3251224889" sldId="642"/>
            <ac:spMk id="3" creationId="{41EAF7D9-0270-C4A1-7A90-36BE6E5D0710}"/>
          </ac:spMkLst>
        </pc:spChg>
        <pc:spChg chg="add mod">
          <ac:chgData name="Tara Pandya" userId="azP4//rhM8HokCx2ty+UQdwqjoMZprUZS9GpgxfW1pY=" providerId="None" clId="Web-{044679D3-7D1D-452D-88FF-B336B42DA40D}" dt="2025-05-06T15:46:18.119" v="11" actId="1076"/>
          <ac:spMkLst>
            <pc:docMk/>
            <pc:sldMk cId="3251224889" sldId="642"/>
            <ac:spMk id="24" creationId="{C2B12F5D-3CAF-0F38-CE05-1660DFE470CD}"/>
          </ac:spMkLst>
        </pc:spChg>
        <pc:spChg chg="add mod">
          <ac:chgData name="Tara Pandya" userId="azP4//rhM8HokCx2ty+UQdwqjoMZprUZS9GpgxfW1pY=" providerId="None" clId="Web-{044679D3-7D1D-452D-88FF-B336B42DA40D}" dt="2025-05-06T15:46:39.120" v="17" actId="1076"/>
          <ac:spMkLst>
            <pc:docMk/>
            <pc:sldMk cId="3251224889" sldId="642"/>
            <ac:spMk id="25" creationId="{5969DC6D-3546-A9DE-BA6B-F0722550D08B}"/>
          </ac:spMkLst>
        </pc:spChg>
      </pc:sldChg>
    </pc:docChg>
  </pc:docChgLst>
  <pc:docChgLst>
    <pc:chgData name="Tara Pandya" userId="azP4//rhM8HokCx2ty+UQdwqjoMZprUZS9GpgxfW1pY=" providerId="None" clId="Web-{0A1171DF-2E8D-41D1-92D6-13BC1924AAE5}"/>
    <pc:docChg chg="addSld modSld">
      <pc:chgData name="Tara Pandya" userId="azP4//rhM8HokCx2ty+UQdwqjoMZprUZS9GpgxfW1pY=" providerId="None" clId="Web-{0A1171DF-2E8D-41D1-92D6-13BC1924AAE5}" dt="2025-05-05T20:58:35.871" v="148" actId="20577"/>
      <pc:docMkLst>
        <pc:docMk/>
      </pc:docMkLst>
      <pc:sldChg chg="addSp modSp">
        <pc:chgData name="Tara Pandya" userId="azP4//rhM8HokCx2ty+UQdwqjoMZprUZS9GpgxfW1pY=" providerId="None" clId="Web-{0A1171DF-2E8D-41D1-92D6-13BC1924AAE5}" dt="2025-05-05T20:53:44.032" v="73" actId="1076"/>
        <pc:sldMkLst>
          <pc:docMk/>
          <pc:sldMk cId="3529382502" sldId="639"/>
        </pc:sldMkLst>
        <pc:spChg chg="mod">
          <ac:chgData name="Tara Pandya" userId="azP4//rhM8HokCx2ty+UQdwqjoMZprUZS9GpgxfW1pY=" providerId="None" clId="Web-{0A1171DF-2E8D-41D1-92D6-13BC1924AAE5}" dt="2025-05-05T20:53:20.094" v="67" actId="1076"/>
          <ac:spMkLst>
            <pc:docMk/>
            <pc:sldMk cId="3529382502" sldId="639"/>
            <ac:spMk id="9" creationId="{0346901B-3EE5-4946-7FB4-28CB46FDF035}"/>
          </ac:spMkLst>
        </pc:spChg>
        <pc:spChg chg="mod">
          <ac:chgData name="Tara Pandya" userId="azP4//rhM8HokCx2ty+UQdwqjoMZprUZS9GpgxfW1pY=" providerId="None" clId="Web-{0A1171DF-2E8D-41D1-92D6-13BC1924AAE5}" dt="2025-05-05T20:53:21.812" v="68" actId="1076"/>
          <ac:spMkLst>
            <pc:docMk/>
            <pc:sldMk cId="3529382502" sldId="639"/>
            <ac:spMk id="10" creationId="{FEEE0752-ACC1-A7E1-62E9-55755ED73E1D}"/>
          </ac:spMkLst>
        </pc:spChg>
        <pc:cxnChg chg="add mod">
          <ac:chgData name="Tara Pandya" userId="azP4//rhM8HokCx2ty+UQdwqjoMZprUZS9GpgxfW1pY=" providerId="None" clId="Web-{0A1171DF-2E8D-41D1-92D6-13BC1924AAE5}" dt="2025-05-05T20:53:44.032" v="73" actId="1076"/>
          <ac:cxnSpMkLst>
            <pc:docMk/>
            <pc:sldMk cId="3529382502" sldId="639"/>
            <ac:cxnSpMk id="11" creationId="{906A5500-3636-DA1A-3B05-5B3DB5F1C28F}"/>
          </ac:cxnSpMkLst>
        </pc:cxnChg>
      </pc:sldChg>
      <pc:sldChg chg="modSp new">
        <pc:chgData name="Tara Pandya" userId="azP4//rhM8HokCx2ty+UQdwqjoMZprUZS9GpgxfW1pY=" providerId="None" clId="Web-{0A1171DF-2E8D-41D1-92D6-13BC1924AAE5}" dt="2025-05-05T20:58:35.871" v="148" actId="20577"/>
        <pc:sldMkLst>
          <pc:docMk/>
          <pc:sldMk cId="708247417" sldId="2147469129"/>
        </pc:sldMkLst>
        <pc:spChg chg="mod">
          <ac:chgData name="Tara Pandya" userId="azP4//rhM8HokCx2ty+UQdwqjoMZprUZS9GpgxfW1pY=" providerId="None" clId="Web-{0A1171DF-2E8D-41D1-92D6-13BC1924AAE5}" dt="2025-05-05T20:54:37.471" v="85" actId="1076"/>
          <ac:spMkLst>
            <pc:docMk/>
            <pc:sldMk cId="708247417" sldId="2147469129"/>
            <ac:spMk id="2" creationId="{0E6DA355-BDE4-555C-7E84-AEB22D9A382C}"/>
          </ac:spMkLst>
        </pc:spChg>
        <pc:spChg chg="mod">
          <ac:chgData name="Tara Pandya" userId="azP4//rhM8HokCx2ty+UQdwqjoMZprUZS9GpgxfW1pY=" providerId="None" clId="Web-{0A1171DF-2E8D-41D1-92D6-13BC1924AAE5}" dt="2025-05-05T20:58:35.871" v="148" actId="20577"/>
          <ac:spMkLst>
            <pc:docMk/>
            <pc:sldMk cId="708247417" sldId="2147469129"/>
            <ac:spMk id="3" creationId="{18F97CCC-BCA3-AD19-30F5-55F45A311C4E}"/>
          </ac:spMkLst>
        </pc:spChg>
      </pc:sldChg>
    </pc:docChg>
  </pc:docChgLst>
  <pc:docChgLst>
    <pc:chgData name="Tara Pandya" userId="azP4//rhM8HokCx2ty+UQdwqjoMZprUZS9GpgxfW1pY=" providerId="None" clId="Web-{6E1C33B5-C598-4C5E-BF21-4071396378F8}"/>
    <pc:docChg chg="modSld">
      <pc:chgData name="Tara Pandya" userId="azP4//rhM8HokCx2ty+UQdwqjoMZprUZS9GpgxfW1pY=" providerId="None" clId="Web-{6E1C33B5-C598-4C5E-BF21-4071396378F8}" dt="2025-03-26T20:07:08.454" v="25" actId="20577"/>
      <pc:docMkLst>
        <pc:docMk/>
      </pc:docMkLst>
      <pc:sldChg chg="modSp">
        <pc:chgData name="Tara Pandya" userId="azP4//rhM8HokCx2ty+UQdwqjoMZprUZS9GpgxfW1pY=" providerId="None" clId="Web-{6E1C33B5-C598-4C5E-BF21-4071396378F8}" dt="2025-03-26T20:07:08.454" v="25" actId="20577"/>
        <pc:sldMkLst>
          <pc:docMk/>
          <pc:sldMk cId="2129461849" sldId="636"/>
        </pc:sldMkLst>
        <pc:spChg chg="mod">
          <ac:chgData name="Tara Pandya" userId="azP4//rhM8HokCx2ty+UQdwqjoMZprUZS9GpgxfW1pY=" providerId="None" clId="Web-{6E1C33B5-C598-4C5E-BF21-4071396378F8}" dt="2025-03-26T20:07:08.454" v="25" actId="20577"/>
          <ac:spMkLst>
            <pc:docMk/>
            <pc:sldMk cId="2129461849" sldId="636"/>
            <ac:spMk id="2" creationId="{C7B54D52-7FFD-32C9-F8D0-4EF04DE2DC94}"/>
          </ac:spMkLst>
        </pc:spChg>
        <pc:spChg chg="mod">
          <ac:chgData name="Tara Pandya" userId="azP4//rhM8HokCx2ty+UQdwqjoMZprUZS9GpgxfW1pY=" providerId="None" clId="Web-{6E1C33B5-C598-4C5E-BF21-4071396378F8}" dt="2025-03-26T20:06:55.767" v="21" actId="20577"/>
          <ac:spMkLst>
            <pc:docMk/>
            <pc:sldMk cId="2129461849" sldId="636"/>
            <ac:spMk id="3" creationId="{F1E3D022-7417-B585-AABB-4EB27AA26696}"/>
          </ac:spMkLst>
        </pc:spChg>
      </pc:sldChg>
    </pc:docChg>
  </pc:docChgLst>
  <pc:docChgLst>
    <pc:chgData name="Tara Pandya" userId="azP4//rhM8HokCx2ty+UQdwqjoMZprUZS9GpgxfW1pY=" providerId="None" clId="Web-{D7D5760E-AB61-427D-97DC-B642E0ECCB75}"/>
    <pc:docChg chg="modSld">
      <pc:chgData name="Tara Pandya" userId="azP4//rhM8HokCx2ty+UQdwqjoMZprUZS9GpgxfW1pY=" providerId="None" clId="Web-{D7D5760E-AB61-427D-97DC-B642E0ECCB75}" dt="2025-05-06T12:38:17.311" v="517"/>
      <pc:docMkLst>
        <pc:docMk/>
      </pc:docMkLst>
      <pc:sldChg chg="modSp addAnim modAnim">
        <pc:chgData name="Tara Pandya" userId="azP4//rhM8HokCx2ty+UQdwqjoMZprUZS9GpgxfW1pY=" providerId="None" clId="Web-{D7D5760E-AB61-427D-97DC-B642E0ECCB75}" dt="2025-05-06T12:38:17.311" v="517"/>
        <pc:sldMkLst>
          <pc:docMk/>
          <pc:sldMk cId="3529382502" sldId="639"/>
        </pc:sldMkLst>
        <pc:cxnChg chg="mod">
          <ac:chgData name="Tara Pandya" userId="azP4//rhM8HokCx2ty+UQdwqjoMZprUZS9GpgxfW1pY=" providerId="None" clId="Web-{D7D5760E-AB61-427D-97DC-B642E0ECCB75}" dt="2025-05-06T12:14:54.721" v="0" actId="14100"/>
          <ac:cxnSpMkLst>
            <pc:docMk/>
            <pc:sldMk cId="3529382502" sldId="639"/>
            <ac:cxnSpMk id="11" creationId="{906A5500-3636-DA1A-3B05-5B3DB5F1C28F}"/>
          </ac:cxnSpMkLst>
        </pc:cxnChg>
      </pc:sldChg>
      <pc:sldChg chg="modSp">
        <pc:chgData name="Tara Pandya" userId="azP4//rhM8HokCx2ty+UQdwqjoMZprUZS9GpgxfW1pY=" providerId="None" clId="Web-{D7D5760E-AB61-427D-97DC-B642E0ECCB75}" dt="2025-05-06T12:16:54.018" v="12" actId="20577"/>
        <pc:sldMkLst>
          <pc:docMk/>
          <pc:sldMk cId="1348691441" sldId="650"/>
        </pc:sldMkLst>
        <pc:spChg chg="mod">
          <ac:chgData name="Tara Pandya" userId="azP4//rhM8HokCx2ty+UQdwqjoMZprUZS9GpgxfW1pY=" providerId="None" clId="Web-{D7D5760E-AB61-427D-97DC-B642E0ECCB75}" dt="2025-05-06T12:16:54.018" v="12" actId="20577"/>
          <ac:spMkLst>
            <pc:docMk/>
            <pc:sldMk cId="1348691441" sldId="650"/>
            <ac:spMk id="3" creationId="{918BF547-217D-718E-55A1-3128A6D70BDC}"/>
          </ac:spMkLst>
        </pc:spChg>
      </pc:sldChg>
      <pc:sldChg chg="modNotes">
        <pc:chgData name="Tara Pandya" userId="azP4//rhM8HokCx2ty+UQdwqjoMZprUZS9GpgxfW1pY=" providerId="None" clId="Web-{D7D5760E-AB61-427D-97DC-B642E0ECCB75}" dt="2025-05-06T12:26:25.860" v="329"/>
        <pc:sldMkLst>
          <pc:docMk/>
          <pc:sldMk cId="1497511944" sldId="2147469127"/>
        </pc:sldMkLst>
      </pc:sldChg>
      <pc:sldChg chg="addSp delSp modSp addAnim modNotes">
        <pc:chgData name="Tara Pandya" userId="azP4//rhM8HokCx2ty+UQdwqjoMZprUZS9GpgxfW1pY=" providerId="None" clId="Web-{D7D5760E-AB61-427D-97DC-B642E0ECCB75}" dt="2025-05-06T12:32:31.359" v="514"/>
        <pc:sldMkLst>
          <pc:docMk/>
          <pc:sldMk cId="708247417" sldId="2147469129"/>
        </pc:sldMkLst>
        <pc:spChg chg="mod">
          <ac:chgData name="Tara Pandya" userId="azP4//rhM8HokCx2ty+UQdwqjoMZprUZS9GpgxfW1pY=" providerId="None" clId="Web-{D7D5760E-AB61-427D-97DC-B642E0ECCB75}" dt="2025-05-06T12:15:51.768" v="2" actId="20577"/>
          <ac:spMkLst>
            <pc:docMk/>
            <pc:sldMk cId="708247417" sldId="2147469129"/>
            <ac:spMk id="2" creationId="{0E6DA355-BDE4-555C-7E84-AEB22D9A382C}"/>
          </ac:spMkLst>
        </pc:spChg>
        <pc:spChg chg="mod">
          <ac:chgData name="Tara Pandya" userId="azP4//rhM8HokCx2ty+UQdwqjoMZprUZS9GpgxfW1pY=" providerId="None" clId="Web-{D7D5760E-AB61-427D-97DC-B642E0ECCB75}" dt="2025-05-06T12:31:32.078" v="502" actId="20577"/>
          <ac:spMkLst>
            <pc:docMk/>
            <pc:sldMk cId="708247417" sldId="2147469129"/>
            <ac:spMk id="3" creationId="{18F97CCC-BCA3-AD19-30F5-55F45A311C4E}"/>
          </ac:spMkLst>
        </pc:spChg>
        <pc:spChg chg="add del">
          <ac:chgData name="Tara Pandya" userId="azP4//rhM8HokCx2ty+UQdwqjoMZprUZS9GpgxfW1pY=" providerId="None" clId="Web-{D7D5760E-AB61-427D-97DC-B642E0ECCB75}" dt="2025-05-06T12:29:05.531" v="475"/>
          <ac:spMkLst>
            <pc:docMk/>
            <pc:sldMk cId="708247417" sldId="2147469129"/>
            <ac:spMk id="4" creationId="{10C88C25-5DFD-0533-07CC-A7014B7CD641}"/>
          </ac:spMkLst>
        </pc:spChg>
        <pc:spChg chg="add del">
          <ac:chgData name="Tara Pandya" userId="azP4//rhM8HokCx2ty+UQdwqjoMZprUZS9GpgxfW1pY=" providerId="None" clId="Web-{D7D5760E-AB61-427D-97DC-B642E0ECCB75}" dt="2025-05-06T12:29:22" v="479"/>
          <ac:spMkLst>
            <pc:docMk/>
            <pc:sldMk cId="708247417" sldId="2147469129"/>
            <ac:spMk id="5" creationId="{94269668-5D0A-99EE-C951-B664E61181BE}"/>
          </ac:spMkLst>
        </pc:spChg>
        <pc:spChg chg="add mod">
          <ac:chgData name="Tara Pandya" userId="azP4//rhM8HokCx2ty+UQdwqjoMZprUZS9GpgxfW1pY=" providerId="None" clId="Web-{D7D5760E-AB61-427D-97DC-B642E0ECCB75}" dt="2025-05-06T12:30:53.625" v="493" actId="1076"/>
          <ac:spMkLst>
            <pc:docMk/>
            <pc:sldMk cId="708247417" sldId="2147469129"/>
            <ac:spMk id="6" creationId="{AB1152E2-B710-C1D1-3164-85A128EE5BBE}"/>
          </ac:spMkLst>
        </pc:spChg>
        <pc:spChg chg="add mod">
          <ac:chgData name="Tara Pandya" userId="azP4//rhM8HokCx2ty+UQdwqjoMZprUZS9GpgxfW1pY=" providerId="None" clId="Web-{D7D5760E-AB61-427D-97DC-B642E0ECCB75}" dt="2025-05-06T12:31:55.375" v="508" actId="14100"/>
          <ac:spMkLst>
            <pc:docMk/>
            <pc:sldMk cId="708247417" sldId="2147469129"/>
            <ac:spMk id="7" creationId="{037E8A05-CC4E-3DBE-E0EB-CC27277D6862}"/>
          </ac:spMkLst>
        </pc:spChg>
        <pc:spChg chg="add mod">
          <ac:chgData name="Tara Pandya" userId="azP4//rhM8HokCx2ty+UQdwqjoMZprUZS9GpgxfW1pY=" providerId="None" clId="Web-{D7D5760E-AB61-427D-97DC-B642E0ECCB75}" dt="2025-05-06T12:32:23.265" v="513" actId="1076"/>
          <ac:spMkLst>
            <pc:docMk/>
            <pc:sldMk cId="708247417" sldId="2147469129"/>
            <ac:spMk id="8" creationId="{A868CD0A-EC86-0344-EFAF-538416D4FC00}"/>
          </ac:spMkLst>
        </pc:spChg>
      </pc:sldChg>
    </pc:docChg>
  </pc:docChgLst>
  <pc:docChgLst>
    <pc:chgData name="Olin Calvin" userId="qIlLMY0CxdhmumfCPLC4FOI0q3EH9ALHF9HuA1m7kKg=" providerId="None" clId="Web-{9B598436-9383-4FC5-A5CC-9F3A7913C04E}"/>
    <pc:docChg chg="addSld delSld modSld">
      <pc:chgData name="Olin Calvin" userId="qIlLMY0CxdhmumfCPLC4FOI0q3EH9ALHF9HuA1m7kKg=" providerId="None" clId="Web-{9B598436-9383-4FC5-A5CC-9F3A7913C04E}" dt="2025-05-03T22:35:48.984" v="12" actId="20577"/>
      <pc:docMkLst>
        <pc:docMk/>
      </pc:docMkLst>
      <pc:sldChg chg="del">
        <pc:chgData name="Olin Calvin" userId="qIlLMY0CxdhmumfCPLC4FOI0q3EH9ALHF9HuA1m7kKg=" providerId="None" clId="Web-{9B598436-9383-4FC5-A5CC-9F3A7913C04E}" dt="2025-05-03T22:32:42.776" v="7"/>
        <pc:sldMkLst>
          <pc:docMk/>
          <pc:sldMk cId="1015217459" sldId="645"/>
        </pc:sldMkLst>
      </pc:sldChg>
      <pc:sldChg chg="modSp add">
        <pc:chgData name="Olin Calvin" userId="qIlLMY0CxdhmumfCPLC4FOI0q3EH9ALHF9HuA1m7kKg=" providerId="None" clId="Web-{9B598436-9383-4FC5-A5CC-9F3A7913C04E}" dt="2025-05-03T22:35:48.984" v="12" actId="20577"/>
        <pc:sldMkLst>
          <pc:docMk/>
          <pc:sldMk cId="1348691441" sldId="650"/>
        </pc:sldMkLst>
        <pc:spChg chg="mod">
          <ac:chgData name="Olin Calvin" userId="qIlLMY0CxdhmumfCPLC4FOI0q3EH9ALHF9HuA1m7kKg=" providerId="None" clId="Web-{9B598436-9383-4FC5-A5CC-9F3A7913C04E}" dt="2025-05-03T22:35:48.984" v="12" actId="20577"/>
          <ac:spMkLst>
            <pc:docMk/>
            <pc:sldMk cId="1348691441" sldId="650"/>
            <ac:spMk id="3" creationId="{918BF547-217D-718E-55A1-3128A6D70BDC}"/>
          </ac:spMkLst>
        </pc:spChg>
      </pc:sldChg>
      <pc:sldChg chg="add">
        <pc:chgData name="Olin Calvin" userId="qIlLMY0CxdhmumfCPLC4FOI0q3EH9ALHF9HuA1m7kKg=" providerId="None" clId="Web-{9B598436-9383-4FC5-A5CC-9F3A7913C04E}" dt="2025-05-03T22:32:21.056" v="5"/>
        <pc:sldMkLst>
          <pc:docMk/>
          <pc:sldMk cId="2143789736" sldId="651"/>
        </pc:sldMkLst>
      </pc:sldChg>
      <pc:sldChg chg="add">
        <pc:chgData name="Olin Calvin" userId="qIlLMY0CxdhmumfCPLC4FOI0q3EH9ALHF9HuA1m7kKg=" providerId="None" clId="Web-{9B598436-9383-4FC5-A5CC-9F3A7913C04E}" dt="2025-05-03T22:31:51.587" v="1"/>
        <pc:sldMkLst>
          <pc:docMk/>
          <pc:sldMk cId="1419046312" sldId="652"/>
        </pc:sldMkLst>
      </pc:sldChg>
      <pc:sldChg chg="add">
        <pc:chgData name="Olin Calvin" userId="qIlLMY0CxdhmumfCPLC4FOI0q3EH9ALHF9HuA1m7kKg=" providerId="None" clId="Web-{9B598436-9383-4FC5-A5CC-9F3A7913C04E}" dt="2025-05-03T22:31:59.243" v="2"/>
        <pc:sldMkLst>
          <pc:docMk/>
          <pc:sldMk cId="981680755" sldId="653"/>
        </pc:sldMkLst>
      </pc:sldChg>
      <pc:sldChg chg="add">
        <pc:chgData name="Olin Calvin" userId="qIlLMY0CxdhmumfCPLC4FOI0q3EH9ALHF9HuA1m7kKg=" providerId="None" clId="Web-{9B598436-9383-4FC5-A5CC-9F3A7913C04E}" dt="2025-05-03T22:32:14.868" v="4"/>
        <pc:sldMkLst>
          <pc:docMk/>
          <pc:sldMk cId="3879000978" sldId="654"/>
        </pc:sldMkLst>
      </pc:sldChg>
      <pc:sldChg chg="add">
        <pc:chgData name="Olin Calvin" userId="qIlLMY0CxdhmumfCPLC4FOI0q3EH9ALHF9HuA1m7kKg=" providerId="None" clId="Web-{9B598436-9383-4FC5-A5CC-9F3A7913C04E}" dt="2025-05-03T22:32:08.446" v="3"/>
        <pc:sldMkLst>
          <pc:docMk/>
          <pc:sldMk cId="717904843" sldId="655"/>
        </pc:sldMkLst>
      </pc:sldChg>
      <pc:sldChg chg="add">
        <pc:chgData name="Olin Calvin" userId="qIlLMY0CxdhmumfCPLC4FOI0q3EH9ALHF9HuA1m7kKg=" providerId="None" clId="Web-{9B598436-9383-4FC5-A5CC-9F3A7913C04E}" dt="2025-05-03T22:32:26.338" v="6"/>
        <pc:sldMkLst>
          <pc:docMk/>
          <pc:sldMk cId="4210284364" sldId="2147469128"/>
        </pc:sldMkLst>
      </pc:sldChg>
    </pc:docChg>
  </pc:docChgLst>
  <pc:docChgLst>
    <pc:chgData name="Tara Pandya" userId="azP4//rhM8HokCx2ty+UQdwqjoMZprUZS9GpgxfW1pY=" providerId="None" clId="Web-{9C75342D-52F5-48C3-A07F-DD660A167207}"/>
    <pc:docChg chg="addSld delSld modSld">
      <pc:chgData name="Tara Pandya" userId="azP4//rhM8HokCx2ty+UQdwqjoMZprUZS9GpgxfW1pY=" providerId="None" clId="Web-{9C75342D-52F5-48C3-A07F-DD660A167207}" dt="2025-03-26T19:57:04.303" v="112" actId="20577"/>
      <pc:docMkLst>
        <pc:docMk/>
      </pc:docMkLst>
      <pc:sldChg chg="modSp">
        <pc:chgData name="Tara Pandya" userId="azP4//rhM8HokCx2ty+UQdwqjoMZprUZS9GpgxfW1pY=" providerId="None" clId="Web-{9C75342D-52F5-48C3-A07F-DD660A167207}" dt="2025-03-26T19:57:04.303" v="112" actId="20577"/>
        <pc:sldMkLst>
          <pc:docMk/>
          <pc:sldMk cId="2129461849" sldId="636"/>
        </pc:sldMkLst>
        <pc:spChg chg="mod">
          <ac:chgData name="Tara Pandya" userId="azP4//rhM8HokCx2ty+UQdwqjoMZprUZS9GpgxfW1pY=" providerId="None" clId="Web-{9C75342D-52F5-48C3-A07F-DD660A167207}" dt="2025-03-26T19:50:57.409" v="102" actId="20577"/>
          <ac:spMkLst>
            <pc:docMk/>
            <pc:sldMk cId="2129461849" sldId="636"/>
            <ac:spMk id="2" creationId="{C7B54D52-7FFD-32C9-F8D0-4EF04DE2DC94}"/>
          </ac:spMkLst>
        </pc:spChg>
        <pc:spChg chg="mod">
          <ac:chgData name="Tara Pandya" userId="azP4//rhM8HokCx2ty+UQdwqjoMZprUZS9GpgxfW1pY=" providerId="None" clId="Web-{9C75342D-52F5-48C3-A07F-DD660A167207}" dt="2025-03-26T19:57:04.303" v="112" actId="20577"/>
          <ac:spMkLst>
            <pc:docMk/>
            <pc:sldMk cId="2129461849" sldId="636"/>
            <ac:spMk id="3" creationId="{F1E3D022-7417-B585-AABB-4EB27AA26696}"/>
          </ac:spMkLst>
        </pc:spChg>
      </pc:sldChg>
      <pc:sldChg chg="del">
        <pc:chgData name="Tara Pandya" userId="azP4//rhM8HokCx2ty+UQdwqjoMZprUZS9GpgxfW1pY=" providerId="None" clId="Web-{9C75342D-52F5-48C3-A07F-DD660A167207}" dt="2025-03-26T19:49:17.909" v="0"/>
        <pc:sldMkLst>
          <pc:docMk/>
          <pc:sldMk cId="3040381626" sldId="638"/>
        </pc:sldMkLst>
      </pc:sldChg>
      <pc:sldChg chg="modSp">
        <pc:chgData name="Tara Pandya" userId="azP4//rhM8HokCx2ty+UQdwqjoMZprUZS9GpgxfW1pY=" providerId="None" clId="Web-{9C75342D-52F5-48C3-A07F-DD660A167207}" dt="2025-03-26T19:49:32.127" v="19" actId="20577"/>
        <pc:sldMkLst>
          <pc:docMk/>
          <pc:sldMk cId="3529382502" sldId="639"/>
        </pc:sldMkLst>
        <pc:spChg chg="mod">
          <ac:chgData name="Tara Pandya" userId="azP4//rhM8HokCx2ty+UQdwqjoMZprUZS9GpgxfW1pY=" providerId="None" clId="Web-{9C75342D-52F5-48C3-A07F-DD660A167207}" dt="2025-03-26T19:49:32.127" v="19" actId="20577"/>
          <ac:spMkLst>
            <pc:docMk/>
            <pc:sldMk cId="3529382502" sldId="639"/>
            <ac:spMk id="3" creationId="{D4C54A00-AAA7-5925-98B6-A82768BD1373}"/>
          </ac:spMkLst>
        </pc:spChg>
      </pc:sldChg>
      <pc:sldChg chg="del">
        <pc:chgData name="Tara Pandya" userId="azP4//rhM8HokCx2ty+UQdwqjoMZprUZS9GpgxfW1pY=" providerId="None" clId="Web-{9C75342D-52F5-48C3-A07F-DD660A167207}" dt="2025-03-26T19:49:22.752" v="1"/>
        <pc:sldMkLst>
          <pc:docMk/>
          <pc:sldMk cId="3272174478" sldId="640"/>
        </pc:sldMkLst>
      </pc:sldChg>
      <pc:sldChg chg="del">
        <pc:chgData name="Tara Pandya" userId="azP4//rhM8HokCx2ty+UQdwqjoMZprUZS9GpgxfW1pY=" providerId="None" clId="Web-{9C75342D-52F5-48C3-A07F-DD660A167207}" dt="2025-03-26T19:49:25.706" v="4"/>
        <pc:sldMkLst>
          <pc:docMk/>
          <pc:sldMk cId="1377814855" sldId="641"/>
        </pc:sldMkLst>
      </pc:sldChg>
      <pc:sldChg chg="del">
        <pc:chgData name="Tara Pandya" userId="azP4//rhM8HokCx2ty+UQdwqjoMZprUZS9GpgxfW1pY=" providerId="None" clId="Web-{9C75342D-52F5-48C3-A07F-DD660A167207}" dt="2025-03-26T19:49:23.112" v="2"/>
        <pc:sldMkLst>
          <pc:docMk/>
          <pc:sldMk cId="1791436449" sldId="642"/>
        </pc:sldMkLst>
      </pc:sldChg>
      <pc:sldChg chg="modSp add replId">
        <pc:chgData name="Tara Pandya" userId="azP4//rhM8HokCx2ty+UQdwqjoMZprUZS9GpgxfW1pY=" providerId="None" clId="Web-{9C75342D-52F5-48C3-A07F-DD660A167207}" dt="2025-03-26T19:49:43.503" v="27" actId="20577"/>
        <pc:sldMkLst>
          <pc:docMk/>
          <pc:sldMk cId="593279783" sldId="644"/>
        </pc:sldMkLst>
        <pc:spChg chg="mod">
          <ac:chgData name="Tara Pandya" userId="azP4//rhM8HokCx2ty+UQdwqjoMZprUZS9GpgxfW1pY=" providerId="None" clId="Web-{9C75342D-52F5-48C3-A07F-DD660A167207}" dt="2025-03-26T19:49:43.503" v="27" actId="20577"/>
          <ac:spMkLst>
            <pc:docMk/>
            <pc:sldMk cId="593279783" sldId="644"/>
            <ac:spMk id="3" creationId="{4736BE56-65BA-D4F1-A942-D6A3758B1EAB}"/>
          </ac:spMkLst>
        </pc:spChg>
      </pc:sldChg>
      <pc:sldChg chg="del">
        <pc:chgData name="Tara Pandya" userId="azP4//rhM8HokCx2ty+UQdwqjoMZprUZS9GpgxfW1pY=" providerId="None" clId="Web-{9C75342D-52F5-48C3-A07F-DD660A167207}" dt="2025-03-26T19:49:23.799" v="3"/>
        <pc:sldMkLst>
          <pc:docMk/>
          <pc:sldMk cId="2087587094" sldId="644"/>
        </pc:sldMkLst>
      </pc:sldChg>
      <pc:sldChg chg="modSp add replId">
        <pc:chgData name="Tara Pandya" userId="azP4//rhM8HokCx2ty+UQdwqjoMZprUZS9GpgxfW1pY=" providerId="None" clId="Web-{9C75342D-52F5-48C3-A07F-DD660A167207}" dt="2025-03-26T19:49:50.784" v="33" actId="20577"/>
        <pc:sldMkLst>
          <pc:docMk/>
          <pc:sldMk cId="1015217459" sldId="645"/>
        </pc:sldMkLst>
        <pc:spChg chg="mod">
          <ac:chgData name="Tara Pandya" userId="azP4//rhM8HokCx2ty+UQdwqjoMZprUZS9GpgxfW1pY=" providerId="None" clId="Web-{9C75342D-52F5-48C3-A07F-DD660A167207}" dt="2025-03-26T19:49:50.784" v="33" actId="20577"/>
          <ac:spMkLst>
            <pc:docMk/>
            <pc:sldMk cId="1015217459" sldId="645"/>
            <ac:spMk id="3" creationId="{F8741014-895A-84B0-6577-6C1DD0E8E9AF}"/>
          </ac:spMkLst>
        </pc:spChg>
      </pc:sldChg>
    </pc:docChg>
  </pc:docChgLst>
  <pc:docChgLst>
    <pc:chgData name="Olin Calvin" userId="qIlLMY0CxdhmumfCPLC4FOI0q3EH9ALHF9HuA1m7kKg=" providerId="None" clId="Web-{3FE553CC-EA46-4CC3-B5C9-CF97070A1DEF}"/>
    <pc:docChg chg="addSld modSld">
      <pc:chgData name="Olin Calvin" userId="qIlLMY0CxdhmumfCPLC4FOI0q3EH9ALHF9HuA1m7kKg=" providerId="None" clId="Web-{3FE553CC-EA46-4CC3-B5C9-CF97070A1DEF}" dt="2025-05-07T18:57:54.594" v="48" actId="1076"/>
      <pc:docMkLst>
        <pc:docMk/>
      </pc:docMkLst>
      <pc:sldChg chg="addSp delSp modSp">
        <pc:chgData name="Olin Calvin" userId="qIlLMY0CxdhmumfCPLC4FOI0q3EH9ALHF9HuA1m7kKg=" providerId="None" clId="Web-{3FE553CC-EA46-4CC3-B5C9-CF97070A1DEF}" dt="2025-05-07T18:39:01.714" v="31" actId="14100"/>
        <pc:sldMkLst>
          <pc:docMk/>
          <pc:sldMk cId="4210284364" sldId="2147469128"/>
        </pc:sldMkLst>
        <pc:spChg chg="add del mod">
          <ac:chgData name="Olin Calvin" userId="qIlLMY0CxdhmumfCPLC4FOI0q3EH9ALHF9HuA1m7kKg=" providerId="None" clId="Web-{3FE553CC-EA46-4CC3-B5C9-CF97070A1DEF}" dt="2025-05-07T18:37:10.471" v="1"/>
          <ac:spMkLst>
            <pc:docMk/>
            <pc:sldMk cId="4210284364" sldId="2147469128"/>
            <ac:spMk id="4" creationId="{F1DC3E52-96DE-FFB2-07D0-C5A92272F8FC}"/>
          </ac:spMkLst>
        </pc:spChg>
        <pc:spChg chg="add del mod">
          <ac:chgData name="Olin Calvin" userId="qIlLMY0CxdhmumfCPLC4FOI0q3EH9ALHF9HuA1m7kKg=" providerId="None" clId="Web-{3FE553CC-EA46-4CC3-B5C9-CF97070A1DEF}" dt="2025-05-07T18:37:24.066" v="3"/>
          <ac:spMkLst>
            <pc:docMk/>
            <pc:sldMk cId="4210284364" sldId="2147469128"/>
            <ac:spMk id="5" creationId="{66C3677C-ADEE-AE93-666E-A551BBBCB692}"/>
          </ac:spMkLst>
        </pc:spChg>
        <pc:spChg chg="del">
          <ac:chgData name="Olin Calvin" userId="qIlLMY0CxdhmumfCPLC4FOI0q3EH9ALHF9HuA1m7kKg=" providerId="None" clId="Web-{3FE553CC-EA46-4CC3-B5C9-CF97070A1DEF}" dt="2025-05-07T18:38:06.663" v="15"/>
          <ac:spMkLst>
            <pc:docMk/>
            <pc:sldMk cId="4210284364" sldId="2147469128"/>
            <ac:spMk id="10" creationId="{887762AF-6C75-41E9-E6E0-9374BAC1D050}"/>
          </ac:spMkLst>
        </pc:spChg>
        <pc:spChg chg="del">
          <ac:chgData name="Olin Calvin" userId="qIlLMY0CxdhmumfCPLC4FOI0q3EH9ALHF9HuA1m7kKg=" providerId="None" clId="Web-{3FE553CC-EA46-4CC3-B5C9-CF97070A1DEF}" dt="2025-05-07T18:38:11.663" v="17"/>
          <ac:spMkLst>
            <pc:docMk/>
            <pc:sldMk cId="4210284364" sldId="2147469128"/>
            <ac:spMk id="11" creationId="{CF1FF637-D459-DAAE-1F6E-5057D3F6B066}"/>
          </ac:spMkLst>
        </pc:spChg>
        <pc:spChg chg="add del mod">
          <ac:chgData name="Olin Calvin" userId="qIlLMY0CxdhmumfCPLC4FOI0q3EH9ALHF9HuA1m7kKg=" providerId="None" clId="Web-{3FE553CC-EA46-4CC3-B5C9-CF97070A1DEF}" dt="2025-05-07T18:37:26.691" v="4"/>
          <ac:spMkLst>
            <pc:docMk/>
            <pc:sldMk cId="4210284364" sldId="2147469128"/>
            <ac:spMk id="12" creationId="{82866CD1-0CC5-67B2-DD9B-C72A539D70F5}"/>
          </ac:spMkLst>
        </pc:spChg>
        <pc:graphicFrameChg chg="del">
          <ac:chgData name="Olin Calvin" userId="qIlLMY0CxdhmumfCPLC4FOI0q3EH9ALHF9HuA1m7kKg=" providerId="None" clId="Web-{3FE553CC-EA46-4CC3-B5C9-CF97070A1DEF}" dt="2025-05-07T18:38:08.929" v="16"/>
          <ac:graphicFrameMkLst>
            <pc:docMk/>
            <pc:sldMk cId="4210284364" sldId="2147469128"/>
            <ac:graphicFrameMk id="8" creationId="{1F0E0EF2-C41F-BDDA-41E6-4AA78A3BA983}"/>
          </ac:graphicFrameMkLst>
        </pc:graphicFrameChg>
        <pc:graphicFrameChg chg="del">
          <ac:chgData name="Olin Calvin" userId="qIlLMY0CxdhmumfCPLC4FOI0q3EH9ALHF9HuA1m7kKg=" providerId="None" clId="Web-{3FE553CC-EA46-4CC3-B5C9-CF97070A1DEF}" dt="2025-05-07T18:38:13.257" v="18"/>
          <ac:graphicFrameMkLst>
            <pc:docMk/>
            <pc:sldMk cId="4210284364" sldId="2147469128"/>
            <ac:graphicFrameMk id="9" creationId="{8F2C9039-D1FF-305A-3093-EDA380CE8E3E}"/>
          </ac:graphicFrameMkLst>
        </pc:graphicFrameChg>
        <pc:picChg chg="del">
          <ac:chgData name="Olin Calvin" userId="qIlLMY0CxdhmumfCPLC4FOI0q3EH9ALHF9HuA1m7kKg=" providerId="None" clId="Web-{3FE553CC-EA46-4CC3-B5C9-CF97070A1DEF}" dt="2025-05-07T18:37:29.082" v="5"/>
          <ac:picMkLst>
            <pc:docMk/>
            <pc:sldMk cId="4210284364" sldId="2147469128"/>
            <ac:picMk id="7" creationId="{C2E1F080-FEBE-763E-A545-D8D1751B8679}"/>
          </ac:picMkLst>
        </pc:picChg>
        <pc:picChg chg="add mod">
          <ac:chgData name="Olin Calvin" userId="qIlLMY0CxdhmumfCPLC4FOI0q3EH9ALHF9HuA1m7kKg=" providerId="None" clId="Web-{3FE553CC-EA46-4CC3-B5C9-CF97070A1DEF}" dt="2025-05-07T18:39:01.714" v="31" actId="14100"/>
          <ac:picMkLst>
            <pc:docMk/>
            <pc:sldMk cId="4210284364" sldId="2147469128"/>
            <ac:picMk id="13" creationId="{38C53F39-9C67-35C1-12DF-E15B2981B139}"/>
          </ac:picMkLst>
        </pc:picChg>
        <pc:picChg chg="add mod">
          <ac:chgData name="Olin Calvin" userId="qIlLMY0CxdhmumfCPLC4FOI0q3EH9ALHF9HuA1m7kKg=" providerId="None" clId="Web-{3FE553CC-EA46-4CC3-B5C9-CF97070A1DEF}" dt="2025-05-07T18:38:58.948" v="30" actId="14100"/>
          <ac:picMkLst>
            <pc:docMk/>
            <pc:sldMk cId="4210284364" sldId="2147469128"/>
            <ac:picMk id="14" creationId="{A36F0719-1DB0-7BA1-BA99-1AAAFC5B634F}"/>
          </ac:picMkLst>
        </pc:picChg>
      </pc:sldChg>
      <pc:sldChg chg="addSp delSp modSp new">
        <pc:chgData name="Olin Calvin" userId="qIlLMY0CxdhmumfCPLC4FOI0q3EH9ALHF9HuA1m7kKg=" providerId="None" clId="Web-{3FE553CC-EA46-4CC3-B5C9-CF97070A1DEF}" dt="2025-05-07T18:57:54.594" v="48" actId="1076"/>
        <pc:sldMkLst>
          <pc:docMk/>
          <pc:sldMk cId="3191561711" sldId="2147469131"/>
        </pc:sldMkLst>
        <pc:spChg chg="mod">
          <ac:chgData name="Olin Calvin" userId="qIlLMY0CxdhmumfCPLC4FOI0q3EH9ALHF9HuA1m7kKg=" providerId="None" clId="Web-{3FE553CC-EA46-4CC3-B5C9-CF97070A1DEF}" dt="2025-05-07T18:57:11.887" v="34" actId="20577"/>
          <ac:spMkLst>
            <pc:docMk/>
            <pc:sldMk cId="3191561711" sldId="2147469131"/>
            <ac:spMk id="2" creationId="{C40A0989-A7DA-650D-89D1-5AE73E0578CD}"/>
          </ac:spMkLst>
        </pc:spChg>
        <pc:spChg chg="del">
          <ac:chgData name="Olin Calvin" userId="qIlLMY0CxdhmumfCPLC4FOI0q3EH9ALHF9HuA1m7kKg=" providerId="None" clId="Web-{3FE553CC-EA46-4CC3-B5C9-CF97070A1DEF}" dt="2025-05-07T18:57:14.997" v="35"/>
          <ac:spMkLst>
            <pc:docMk/>
            <pc:sldMk cId="3191561711" sldId="2147469131"/>
            <ac:spMk id="3" creationId="{41172677-487A-0200-92A6-033A20D7D0CA}"/>
          </ac:spMkLst>
        </pc:spChg>
        <pc:picChg chg="add mod">
          <ac:chgData name="Olin Calvin" userId="qIlLMY0CxdhmumfCPLC4FOI0q3EH9ALHF9HuA1m7kKg=" providerId="None" clId="Web-{3FE553CC-EA46-4CC3-B5C9-CF97070A1DEF}" dt="2025-05-07T18:57:53.312" v="47" actId="1076"/>
          <ac:picMkLst>
            <pc:docMk/>
            <pc:sldMk cId="3191561711" sldId="2147469131"/>
            <ac:picMk id="4" creationId="{F7E9A911-943A-D6C7-22C1-C8C10C1A0980}"/>
          </ac:picMkLst>
        </pc:picChg>
        <pc:picChg chg="add mod">
          <ac:chgData name="Olin Calvin" userId="qIlLMY0CxdhmumfCPLC4FOI0q3EH9ALHF9HuA1m7kKg=" providerId="None" clId="Web-{3FE553CC-EA46-4CC3-B5C9-CF97070A1DEF}" dt="2025-05-07T18:57:54.594" v="48" actId="1076"/>
          <ac:picMkLst>
            <pc:docMk/>
            <pc:sldMk cId="3191561711" sldId="2147469131"/>
            <ac:picMk id="5" creationId="{064FEB90-45A6-1571-C656-C7F00E64283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602F7B-3C60-0340-8F65-5D706F0CD99D}" type="datetime1">
              <a:rPr lang="en-US"/>
              <a:pPr>
                <a:defRPr/>
              </a:pPr>
              <a:t>5/12/25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0FB65A-D16E-9F49-BD9B-8D220ECCC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0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1A9E42-4B87-E94B-8E06-D88E87E2D8B6}" type="datetime1">
              <a:rPr lang="en-US"/>
              <a:pPr>
                <a:defRPr/>
              </a:pPr>
              <a:t>5/12/25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188366-2947-D844-B46D-D483AF8F9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158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ヒラギノ角ゴ Pro W3"/>
                <a:cs typeface="Calibri"/>
              </a:rPr>
              <a:t>Do not repeat what the Griffin and Shift stuff we will mention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188366-2947-D844-B46D-D483AF8F981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65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This capability is targeted at TRISO-based problems (arrays and pebble bed)</a:t>
            </a:r>
          </a:p>
          <a:p>
            <a:r>
              <a:rPr lang="en-US" dirty="0">
                <a:ea typeface="Calibri"/>
                <a:cs typeface="Calibri"/>
              </a:rPr>
              <a:t>The existing "replica" capability saves memory but must use same material</a:t>
            </a:r>
            <a:endParaRPr lang="en-US" dirty="0"/>
          </a:p>
          <a:p>
            <a:r>
              <a:rPr lang="en-US" dirty="0">
                <a:ea typeface="Calibri"/>
                <a:cs typeface="Calibri"/>
              </a:rPr>
              <a:t>Replica w/remapping (unique materials) uses same amount of memory as a single material (replica) without much of an increase in solve time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188366-2947-D844-B46D-D483AF8F9817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28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Griffin capabilities highlighted: Robust depletion, account for rod cusping (rods and drums)</a:t>
            </a:r>
          </a:p>
          <a:p>
            <a:r>
              <a:rPr lang="en-US" dirty="0">
                <a:ea typeface="Calibri"/>
                <a:cs typeface="Calibri"/>
              </a:rPr>
              <a:t>Shift capabilities highlighted: Reference solutions (verification of Griffin), multigroup cross section generation, shielding (ex-core dose)</a:t>
            </a:r>
          </a:p>
          <a:p>
            <a:r>
              <a:rPr lang="en-US" dirty="0">
                <a:ea typeface="Calibri"/>
                <a:cs typeface="Calibri"/>
              </a:rPr>
              <a:t>Current/future work: Integration of Shift into MOOSE framework; shielding capability in Griffin? Griffin + Shift for shielding and ex-core dose where Griffin provides adjoint/forward + fission source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188366-2947-D844-B46D-D483AF8F9817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10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59116-8B22-05C4-CD70-7E92D76E6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D7A48C-9645-DA17-90FB-DCFCAC20AA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4948B4-F072-BB6B-9825-2224CEE68C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F6D72-5E24-76D1-B444-4ADC3A3131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188366-2947-D844-B46D-D483AF8F981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676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 figure is power density at BOL and bottom is EOL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188366-2947-D844-B46D-D483AF8F981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301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gHPMR</a:t>
            </a:r>
            <a:r>
              <a:rPr lang="en-US" dirty="0"/>
              <a:t> </a:t>
            </a:r>
            <a:r>
              <a:rPr lang="en-US" dirty="0" err="1"/>
              <a:t>Tfuel</a:t>
            </a:r>
            <a:r>
              <a:rPr lang="en-US" dirty="0"/>
              <a:t>=1600 K, </a:t>
            </a:r>
            <a:r>
              <a:rPr lang="en-US" dirty="0" err="1"/>
              <a:t>Tmod</a:t>
            </a:r>
            <a:r>
              <a:rPr lang="en-US" dirty="0"/>
              <a:t>=1600 K, left control drums fully withdrawn, right control drums fully inserted (two drums in right bank only)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188366-2947-D844-B46D-D483AF8F981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96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188366-2947-D844-B46D-D483AF8F981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92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b="1"/>
              <a:t>Shift directly computes core output QOIs: k-eff, power distributions, reactivity </a:t>
            </a:r>
            <a:r>
              <a:rPr lang="en-US" b="1" err="1"/>
              <a:t>coefs</a:t>
            </a:r>
            <a:r>
              <a:rPr lang="en-US" b="1"/>
              <a:t>, </a:t>
            </a:r>
            <a:r>
              <a:rPr lang="en-US" b="1" err="1"/>
              <a:t>etc</a:t>
            </a:r>
            <a:endParaRPr lang="en-US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b="1"/>
              <a:t>These calculations are performed at core “snapshots”, i.e. known of fixed TH and operation conditions (control position)</a:t>
            </a:r>
            <a:endParaRPr lang="en-US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b="1"/>
              <a:t>“Reference” implies</a:t>
            </a:r>
            <a:endParaRPr lang="en-US"/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/>
              <a:t>Exact physics: Continuous energy cross sections and scattering kinematics</a:t>
            </a:r>
            <a:endParaRPr lang="en-US">
              <a:ea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/>
              <a:t>Exact geometry: No spatial mesh, or discrete angle discretization</a:t>
            </a:r>
            <a:endParaRPr lang="en-US">
              <a:ea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/>
              <a:t>Only limitation is Monte Carlo statistics. However calculation of QOI uncertainties is a feature, not a bug!</a:t>
            </a:r>
            <a:endParaRPr lang="en-US"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b="1"/>
              <a:t>In addition to output QOI verification, Shift can provide cross section verification</a:t>
            </a:r>
            <a:endParaRPr lang="en-US"/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/>
              <a:t>Shift can automatically generate a Griffin ISOXML library for a given snapshot based on user selection of MG boundaries and cross section regions</a:t>
            </a:r>
            <a:endParaRPr lang="en-US">
              <a:ea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/>
              <a:t>Shift-generated ISOXMLs compared to Griffin-generated ISOXMLs provide </a:t>
            </a:r>
            <a:r>
              <a:rPr lang="en-US" b="1"/>
              <a:t>qualitative</a:t>
            </a:r>
            <a:r>
              <a:rPr lang="en-US"/>
              <a:t> insight on potential issues in cross section preparation methods</a:t>
            </a:r>
            <a:endParaRPr lang="en-US">
              <a:ea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/>
              <a:t>Qualitative to Quantitative:</a:t>
            </a:r>
            <a:endParaRPr lang="en-US">
              <a:ea typeface="Calibri"/>
              <a:cs typeface="Calibri"/>
            </a:endParaRPr>
          </a:p>
          <a:p>
            <a:pPr lvl="2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/>
              <a:t>On-going effort to implement sensitivity coefficient generator in Griffin based on perturbation theory</a:t>
            </a:r>
            <a:endParaRPr lang="en-US">
              <a:ea typeface="Calibri"/>
              <a:cs typeface="Calibri"/>
            </a:endParaRPr>
          </a:p>
          <a:p>
            <a:pPr lvl="2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/>
              <a:t>Sensitivity-coefficients quantify how much a cross section difference impacts an output QOI difference</a:t>
            </a:r>
            <a:endParaRPr lang="en-US"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b="1"/>
              <a:t>NEAMS-funded Shift-ISOXML library data:</a:t>
            </a:r>
            <a:endParaRPr lang="en-US"/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/>
              <a:t>Macroscopic cross sections</a:t>
            </a:r>
            <a:endParaRPr lang="en-US">
              <a:ea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/>
              <a:t>Microscopic cross sections</a:t>
            </a:r>
            <a:endParaRPr lang="en-US">
              <a:ea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/>
              <a:t>Kinetics Parameters (beta, lambda, delayed-chi)</a:t>
            </a:r>
            <a:endParaRPr lang="en-US">
              <a:ea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/>
              <a:t>Energy-weighted cross sections for power normalization</a:t>
            </a:r>
            <a:endParaRPr lang="en-US">
              <a:ea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/>
              <a:t>Transport cross sections for diffusion coefficients</a:t>
            </a:r>
            <a:endParaRPr lang="en-US"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b="1"/>
              <a:t>In development</a:t>
            </a:r>
            <a:endParaRPr lang="en-US"/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/>
              <a:t>Higher-order scattering matrices</a:t>
            </a:r>
            <a:endParaRPr lang="en-US">
              <a:ea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/>
              <a:t>Optimizations</a:t>
            </a:r>
            <a:endParaRPr lang="en-US">
              <a:ea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/>
              <a:t>Surface tallies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188366-2947-D844-B46D-D483AF8F981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40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171450" indent="-171450">
              <a:spcBef>
                <a:spcPct val="0"/>
              </a:spcBef>
              <a:spcAft>
                <a:spcPts val="1200"/>
              </a:spcAft>
              <a:buFont typeface="Arial"/>
              <a:buChar char="•"/>
            </a:pPr>
            <a:r>
              <a:rPr lang="en-US"/>
              <a:t>Titan is an easy-to-use reactor model front-end that reduces modeling complexity that arises from unique material and unique tally regions</a:t>
            </a:r>
          </a:p>
          <a:p>
            <a:pPr marL="171450" indent="-171450">
              <a:spcBef>
                <a:spcPct val="0"/>
              </a:spcBef>
              <a:spcAft>
                <a:spcPts val="1200"/>
              </a:spcAft>
              <a:buFont typeface="Arial"/>
              <a:buChar char="•"/>
            </a:pPr>
            <a:r>
              <a:rPr lang="en-US">
                <a:ea typeface="ヒラギノ角ゴ Pro W3"/>
                <a:cs typeface="Calibri"/>
              </a:rPr>
              <a:t>Titan utilizes other foundational components of SCALE (ORANGE, Shift, ORIGEN)</a:t>
            </a:r>
          </a:p>
          <a:p>
            <a:pPr marL="171450" indent="-171450">
              <a:spcBef>
                <a:spcPct val="0"/>
              </a:spcBef>
              <a:spcAft>
                <a:spcPts val="1200"/>
              </a:spcAft>
              <a:buFont typeface="Arial"/>
              <a:buChar char="•"/>
            </a:pPr>
            <a:r>
              <a:rPr lang="en-US">
                <a:ea typeface="ヒラギノ角ゴ Pro W3"/>
                <a:cs typeface="Calibri"/>
              </a:rPr>
              <a:t>Titan offers Monte-Carlo cross-section generation (cell-union or overlay based) and steady-state depletion</a:t>
            </a:r>
          </a:p>
          <a:p>
            <a:pPr marL="171450" indent="-171450">
              <a:spcBef>
                <a:spcPct val="0"/>
              </a:spcBef>
              <a:spcAft>
                <a:spcPts val="1200"/>
              </a:spcAft>
              <a:buFont typeface="Arial"/>
              <a:buChar char="•"/>
            </a:pPr>
            <a:r>
              <a:rPr lang="en-US">
                <a:ea typeface="ヒラギノ角ゴ Pro W3"/>
                <a:cs typeface="Calibri"/>
              </a:rPr>
              <a:t>Titan is integrated into the NEAMS Workbench (demonstrated at a July 2024 training at INL)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,Sans-Serif"/>
              <a:buChar char="•"/>
            </a:pPr>
            <a:r>
              <a:rPr lang="en-US">
                <a:ea typeface="ヒラギノ角ゴ Pro W3"/>
                <a:cs typeface="Calibri"/>
              </a:rPr>
              <a:t>Goal is to be both a stand-alone reactor physics capability, and Internal API for client codes</a:t>
            </a:r>
          </a:p>
          <a:p>
            <a:pPr marL="741045" lvl="1" indent="-171450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>
                <a:ea typeface="ヒラギノ角ゴ Pro W3"/>
              </a:rPr>
              <a:t>Reducing code maintenance of multiple geometry packages</a:t>
            </a:r>
            <a:endParaRPr lang="en-US">
              <a:ea typeface="ヒラギノ角ゴ Pro W3"/>
              <a:cs typeface="Calibri"/>
            </a:endParaRPr>
          </a:p>
          <a:p>
            <a:pPr marL="741045" lvl="1" indent="-171450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>
                <a:ea typeface="ヒラギノ角ゴ Pro W3"/>
              </a:rPr>
              <a:t>Extending the geometry capabilities for both codes</a:t>
            </a:r>
            <a:endParaRPr lang="en-US">
              <a:ea typeface="ヒラギノ角ゴ Pro W3"/>
              <a:cs typeface="Calibri"/>
            </a:endParaRPr>
          </a:p>
          <a:p>
            <a:pPr marL="741045" lvl="1" indent="-171450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>
                <a:ea typeface="ヒラギノ角ゴ Pro W3"/>
              </a:rPr>
              <a:t>Enable snapshot verification with Shift</a:t>
            </a:r>
            <a:endParaRPr lang="en-US">
              <a:ea typeface="ヒラギノ角ゴ Pro W3"/>
              <a:cs typeface="Calibri"/>
            </a:endParaRPr>
          </a:p>
          <a:p>
            <a:pPr marL="741045" lvl="1" indent="-171450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endParaRPr lang="en-US">
              <a:ea typeface="ヒラギノ角ゴ Pro W3"/>
              <a:cs typeface="Calibri"/>
            </a:endParaRPr>
          </a:p>
          <a:p>
            <a:r>
              <a:rPr lang="en-US" b="1">
                <a:ea typeface="ヒラギノ角ゴ Pro W3"/>
                <a:cs typeface="Calibri"/>
              </a:rPr>
              <a:t>Future work</a:t>
            </a:r>
            <a:r>
              <a:rPr lang="en-US">
                <a:ea typeface="ヒラギノ角ゴ Pro W3"/>
                <a:cs typeface="Calibri"/>
              </a:rPr>
              <a:t>: </a:t>
            </a: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ea typeface="ヒラギノ角ゴ Pro W3"/>
                <a:cs typeface="Calibri"/>
              </a:rPr>
              <a:t>GPU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ea typeface="ヒラギノ角ゴ Pro W3"/>
                <a:cs typeface="Calibri"/>
              </a:rPr>
              <a:t>New shapes (involutes, triply periodic shapes, </a:t>
            </a:r>
            <a:r>
              <a:rPr lang="en-US" err="1">
                <a:ea typeface="ヒラギノ角ゴ Pro W3"/>
                <a:cs typeface="Calibri"/>
              </a:rPr>
              <a:t>etc</a:t>
            </a:r>
            <a:r>
              <a:rPr lang="en-US">
                <a:ea typeface="ヒラギノ角ゴ Pro W3"/>
                <a:cs typeface="Calibri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ea typeface="ヒラギノ角ゴ Pro W3"/>
                <a:cs typeface="Calibri"/>
              </a:rPr>
              <a:t>Fixed-source shielding and depletion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ea typeface="ヒラギノ角ゴ Pro W3"/>
                <a:cs typeface="Calibri"/>
              </a:rPr>
              <a:t>Autocomplete and other LSP capabilities for Workbench and VS Code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ea typeface="ヒラギノ角ゴ Pro W3"/>
                <a:cs typeface="Calibri"/>
              </a:rPr>
              <a:t>Automated ISOXML generation (instead of two-step process with provided python script)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>
                <a:ea typeface="ヒラギノ角ゴ Pro W3"/>
                <a:cs typeface="Calibri"/>
              </a:rPr>
              <a:t>Current Work</a:t>
            </a:r>
            <a:r>
              <a:rPr lang="en-US">
                <a:ea typeface="ヒラギノ角ゴ Pro W3"/>
                <a:cs typeface="Calibri"/>
              </a:rPr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ea typeface="ヒラギノ角ゴ Pro W3"/>
                <a:cs typeface="Calibri"/>
              </a:rPr>
              <a:t>Branch calculations (easy temperature and geometry changes)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ea typeface="ヒラギノ角ゴ Pro W3"/>
                <a:cs typeface="Calibri"/>
              </a:rPr>
              <a:t>Automated sphere packing in complex geometries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ea typeface="ヒラギノ角ゴ Pro W3"/>
                <a:cs typeface="Calibri"/>
              </a:rPr>
              <a:t>Higher packing fraction support (&gt;60%)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>
                <a:ea typeface="ヒラギノ角ゴ Pro W3"/>
                <a:cs typeface="Calibri"/>
              </a:rPr>
              <a:t>Other</a:t>
            </a:r>
            <a:r>
              <a:rPr lang="en-US">
                <a:ea typeface="ヒラギノ角ゴ Pro W3"/>
                <a:cs typeface="Calibri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ea typeface="ヒラギノ角ゴ Pro W3"/>
                <a:cs typeface="Calibri"/>
              </a:rPr>
              <a:t>Titan training in July 2024 provided the opportunity to address a lot of feedback and a couple bugs in the beta!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ea typeface="ヒラギノ角ゴ Pro W3"/>
                <a:cs typeface="Calibri"/>
              </a:rPr>
              <a:t>We have an up-to-date Titan install on sawtooth for anyone with SCALE beta access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188366-2947-D844-B46D-D483AF8F981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45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CSG = combinatorial solid geometry</a:t>
            </a:r>
          </a:p>
          <a:p>
            <a:r>
              <a:rPr lang="en-US"/>
              <a:t>ORANGE = internal CSG in SCALE</a:t>
            </a:r>
          </a:p>
          <a:p>
            <a:r>
              <a:rPr lang="en-US"/>
              <a:t>ISOXML = format for Griffin data</a:t>
            </a:r>
          </a:p>
          <a:p>
            <a:endParaRPr lang="en-US"/>
          </a:p>
          <a:p>
            <a:r>
              <a:rPr lang="en-US"/>
              <a:t>Random distribution of the pebbles + conical regions are easily captured</a:t>
            </a:r>
          </a:p>
          <a:p>
            <a:r>
              <a:rPr lang="en-US"/>
              <a:t>triangular meshes are usually used on hex lattices</a:t>
            </a:r>
          </a:p>
          <a:p>
            <a:r>
              <a:rPr lang="en-US"/>
              <a:t>Mechanics of the tally: The overlay tally is performed by simultaneously tracking individual MC particles on both the detailed/original problem geometry and the overlay tally geometry.  This might incur a small performance overhead, but this cost is almost always small compared to CE </a:t>
            </a:r>
            <a:r>
              <a:rPr lang="en-US" err="1"/>
              <a:t>xs</a:t>
            </a:r>
            <a:r>
              <a:rPr lang="en-US"/>
              <a:t> lookup and the overlay geometry is usually much simplified</a:t>
            </a:r>
          </a:p>
          <a:p>
            <a:endParaRPr lang="en-US"/>
          </a:p>
          <a:p>
            <a:r>
              <a:rPr lang="en-US"/>
              <a:t>We exercised the overlay capability on a TRISO-HPMR with 28 homogenized regions</a:t>
            </a:r>
          </a:p>
          <a:p>
            <a:r>
              <a:rPr lang="en-US"/>
              <a:t>   * 11 group energy structure</a:t>
            </a:r>
          </a:p>
          <a:p>
            <a:endParaRPr lang="en-US"/>
          </a:p>
          <a:p>
            <a:r>
              <a:rPr lang="en-US"/>
              <a:t>In FY25 we plan to extend this to include microscopic cross section library generation.  Planned GPU integration?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188366-2947-D844-B46D-D483AF8F981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95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DFEM SN calculations using macroscopic multigroup library generated by Shift</a:t>
            </a:r>
          </a:p>
          <a:p>
            <a:r>
              <a:rPr lang="en-US"/>
              <a:t>Griffin mesh shows homogenized regions (upper reflector is hidden)</a:t>
            </a:r>
          </a:p>
          <a:p>
            <a:r>
              <a:rPr lang="en-US"/>
              <a:t>Flux plot showing energy boundaries produced with Shift</a:t>
            </a:r>
          </a:p>
          <a:p>
            <a:r>
              <a:rPr lang="en-US"/>
              <a:t>Results are meh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188366-2947-D844-B46D-D483AF8F981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0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468430"/>
          </a:xfrm>
          <a:prstGeom prst="rect">
            <a:avLst/>
          </a:prstGeom>
        </p:spPr>
        <p:txBody>
          <a:bodyPr anchor="b"/>
          <a:lstStyle>
            <a:lvl1pPr algn="ctr">
              <a:defRPr sz="4500" b="1" i="0">
                <a:solidFill>
                  <a:srgbClr val="0E1130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11"/>
            <a:ext cx="9144000" cy="21335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FCF92-EBE6-32A1-D990-38D7E6F22D4E}"/>
              </a:ext>
            </a:extLst>
          </p:cNvPr>
          <p:cNvSpPr/>
          <p:nvPr userDrawn="1"/>
        </p:nvSpPr>
        <p:spPr>
          <a:xfrm>
            <a:off x="-30480" y="5741239"/>
            <a:ext cx="12252960" cy="1192956"/>
          </a:xfrm>
          <a:prstGeom prst="rect">
            <a:avLst/>
          </a:prstGeom>
          <a:solidFill>
            <a:srgbClr val="0E11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05E38AC4-98C1-815B-7629-81B62C5926C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524000" y="2895600"/>
            <a:ext cx="914400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AED6D91E-DE09-E4DD-FFE1-FE3558F547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5741239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D551BE-F105-63E5-4C06-8E1FB4F51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8600" y="6046047"/>
            <a:ext cx="3808115" cy="6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8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31AE54-B5A4-3758-D0DB-69AFAAD6A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ine 2">
            <a:extLst>
              <a:ext uri="{FF2B5EF4-FFF2-40B4-BE49-F238E27FC236}">
                <a16:creationId xmlns:a16="http://schemas.microsoft.com/office/drawing/2014/main" id="{AAB36105-C5D0-246E-1CE9-223BB52DAB62}"/>
              </a:ext>
            </a:extLst>
          </p:cNvPr>
          <p:cNvSpPr>
            <a:spLocks noChangeAspect="1" noChangeShapeType="1"/>
          </p:cNvSpPr>
          <p:nvPr userDrawn="1"/>
        </p:nvSpPr>
        <p:spPr bwMode="auto">
          <a:xfrm>
            <a:off x="-30480" y="5715001"/>
            <a:ext cx="1225296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73F01B-A89A-1F0D-EF4E-8EF5231408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905029" y="381002"/>
            <a:ext cx="6381941" cy="4724398"/>
          </a:xfrm>
          <a:prstGeom prst="rect">
            <a:avLst/>
          </a:prstGeom>
          <a:ln>
            <a:noFill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D945621-D360-691F-1F4B-404E0B9C7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867401"/>
            <a:ext cx="12192000" cy="990599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A1A1A1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02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ar and Heavy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9D2714-32F1-2C75-6C7B-6B85ACA64B95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C416BF7B-F06A-A578-776E-3959D80B723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id="{A8E532BE-093B-B577-CA70-D67C8F555A8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84000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11379200" cy="48768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Clr>
                <a:srgbClr val="213E9A"/>
              </a:buClr>
              <a:defRPr sz="2400"/>
            </a:lvl1pPr>
            <a:lvl2pPr>
              <a:buClr>
                <a:srgbClr val="213E9A"/>
              </a:buClr>
              <a:defRPr sz="2000"/>
            </a:lvl2pPr>
            <a:lvl3pPr>
              <a:buClr>
                <a:srgbClr val="213E9A"/>
              </a:buClr>
              <a:defRPr sz="1800"/>
            </a:lvl3pPr>
            <a:lvl4pPr>
              <a:buClr>
                <a:srgbClr val="213E9A"/>
              </a:buClr>
              <a:defRPr sz="1600"/>
            </a:lvl4pPr>
            <a:lvl5pPr>
              <a:buClr>
                <a:srgbClr val="213E9A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32A62A-B62C-F6AC-0BAA-67E044C98A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7EADAE-8594-EC72-DE2A-4885274AA11B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C7E97753-7AE7-61CD-C28E-CC4B727FC36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66040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Line 2">
            <a:extLst>
              <a:ext uri="{FF2B5EF4-FFF2-40B4-BE49-F238E27FC236}">
                <a16:creationId xmlns:a16="http://schemas.microsoft.com/office/drawing/2014/main" id="{ADD3603B-CE0D-5A82-2851-F47C38B2B77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99B006-F632-9E65-CB2A-F169604E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8705513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C81A2-CC44-32F6-F1D4-77B0A884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3"/>
            <a:ext cx="10515600" cy="1004887"/>
          </a:xfrm>
          <a:prstGeom prst="rect">
            <a:avLst/>
          </a:prstGeom>
        </p:spPr>
        <p:txBody>
          <a:bodyPr/>
          <a:lstStyle>
            <a:lvl1pPr>
              <a:defRPr b="1" i="1">
                <a:solidFill>
                  <a:srgbClr val="213E9A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5CFAD7-C818-4EF3-96A7-ADFC671769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0200" y="6338331"/>
            <a:ext cx="2666978" cy="443469"/>
          </a:xfrm>
          <a:prstGeom prst="rect">
            <a:avLst/>
          </a:prstGeom>
        </p:spPr>
      </p:pic>
      <p:sp>
        <p:nvSpPr>
          <p:cNvPr id="5" name="Line 2">
            <a:extLst>
              <a:ext uri="{FF2B5EF4-FFF2-40B4-BE49-F238E27FC236}">
                <a16:creationId xmlns:a16="http://schemas.microsoft.com/office/drawing/2014/main" id="{16C30DFB-D6A0-6EC3-CE96-283AB94DBF3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44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 i="1">
                <a:solidFill>
                  <a:srgbClr val="213E9A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E5EC7BA6-D672-B8C9-9175-950211E0727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B143E-FBDE-A66C-9ABC-EE4FFCA02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0200" y="6338331"/>
            <a:ext cx="2666978" cy="4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7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31AE54-B5A4-3758-D0DB-69AFAAD6A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ine 2">
            <a:extLst>
              <a:ext uri="{FF2B5EF4-FFF2-40B4-BE49-F238E27FC236}">
                <a16:creationId xmlns:a16="http://schemas.microsoft.com/office/drawing/2014/main" id="{AAB36105-C5D0-246E-1CE9-223BB52DAB62}"/>
              </a:ext>
            </a:extLst>
          </p:cNvPr>
          <p:cNvSpPr>
            <a:spLocks noChangeAspect="1" noChangeShapeType="1"/>
          </p:cNvSpPr>
          <p:nvPr userDrawn="1"/>
        </p:nvSpPr>
        <p:spPr bwMode="auto">
          <a:xfrm>
            <a:off x="-38100" y="5715001"/>
            <a:ext cx="1226820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BBB60C-10C0-3540-4CD4-A2A1937DF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39632" y="2362203"/>
            <a:ext cx="9312735" cy="15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5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7001"/>
            <a:ext cx="3048000" cy="244475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0" r:id="rId2"/>
    <p:sldLayoutId id="2147483705" r:id="rId3"/>
    <p:sldLayoutId id="2147483715" r:id="rId4"/>
    <p:sldLayoutId id="2147483727" r:id="rId5"/>
    <p:sldLayoutId id="2147483731" r:id="rId6"/>
    <p:sldLayoutId id="2147483732" r:id="rId7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87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6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576263" indent="-288925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855663" indent="-279400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3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143000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2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1430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1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4D52-7FFD-32C9-F8D0-4EF04DE2DC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en-US" dirty="0">
                <a:latin typeface="STIX Two Text"/>
                <a:ea typeface="ヒラギノ角ゴ Pro W3"/>
              </a:rPr>
              <a:t>NEAMS Reactor Physics Microreactor Capabilities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3D022-7417-B585-AABB-4EB27AA266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ea typeface="ヒラギノ角ゴ Pro W3"/>
              </a:rPr>
              <a:t>Matthew Jessee</a:t>
            </a:r>
          </a:p>
          <a:p>
            <a:r>
              <a:rPr lang="en-US" dirty="0">
                <a:ea typeface="ヒラギノ角ゴ Pro W3"/>
              </a:rPr>
              <a:t>Olin Calvin</a:t>
            </a:r>
          </a:p>
          <a:p>
            <a:r>
              <a:rPr lang="en-US" dirty="0">
                <a:ea typeface="ヒラギノ角ゴ Pro W3"/>
              </a:rPr>
              <a:t>Tara Pandya</a:t>
            </a:r>
          </a:p>
          <a:p>
            <a:endParaRPr lang="en-US" dirty="0"/>
          </a:p>
          <a:p>
            <a:r>
              <a:rPr lang="en-US" dirty="0">
                <a:ea typeface="ヒラギノ角ゴ Pro W3"/>
              </a:rPr>
              <a:t>May 12, 2025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6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FB6E6-D632-2E1E-2011-E52CA46A3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BBDFC-39B5-0BC1-22A4-45DF7D4C8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Rod/Drum Cusping Effect (continued)</a:t>
            </a:r>
          </a:p>
        </p:txBody>
      </p:sp>
      <p:pic>
        <p:nvPicPr>
          <p:cNvPr id="13" name="Picture 12" descr="A graph of a drum rotation&#10;&#10;AI-generated content may be incorrect.">
            <a:extLst>
              <a:ext uri="{FF2B5EF4-FFF2-40B4-BE49-F238E27FC236}">
                <a16:creationId xmlns:a16="http://schemas.microsoft.com/office/drawing/2014/main" id="{38C53F39-9C67-35C1-12DF-E15B2981B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66900"/>
            <a:ext cx="6096000" cy="3695700"/>
          </a:xfrm>
          <a:prstGeom prst="rect">
            <a:avLst/>
          </a:prstGeom>
        </p:spPr>
      </p:pic>
      <p:pic>
        <p:nvPicPr>
          <p:cNvPr id="14" name="Picture 13" descr="A graph with a red line&#10;&#10;AI-generated content may be incorrect.">
            <a:extLst>
              <a:ext uri="{FF2B5EF4-FFF2-40B4-BE49-F238E27FC236}">
                <a16:creationId xmlns:a16="http://schemas.microsoft.com/office/drawing/2014/main" id="{A36F0719-1DB0-7BA1-BA99-1AAAFC5B6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6900"/>
            <a:ext cx="60960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84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A0989-A7DA-650D-89D1-5AE73E057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 dirty="0">
                <a:cs typeface="Arial"/>
              </a:rPr>
              <a:t>Control Rod/Drum Cusping Effect (continued)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9A911-943A-D6C7-22C1-C8C10C1A0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5" y="1600200"/>
            <a:ext cx="6143625" cy="3657600"/>
          </a:xfrm>
          <a:prstGeom prst="rect">
            <a:avLst/>
          </a:prstGeom>
        </p:spPr>
      </p:pic>
      <p:pic>
        <p:nvPicPr>
          <p:cNvPr id="5" name="Picture 4" descr="A graph of a graph&#10;&#10;AI-generated content may be incorrect.">
            <a:extLst>
              <a:ext uri="{FF2B5EF4-FFF2-40B4-BE49-F238E27FC236}">
                <a16:creationId xmlns:a16="http://schemas.microsoft.com/office/drawing/2014/main" id="{064FEB90-45A6-1571-C656-C7F00E642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60483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61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FAB7-A466-1A2B-A2D9-85E7287EC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Shift is a Monte Carlo radiation transport code in SCALE</a:t>
            </a:r>
          </a:p>
        </p:txBody>
      </p:sp>
      <p:pic>
        <p:nvPicPr>
          <p:cNvPr id="4" name="Picture 3" descr="Chart, bubble chart&#10;&#10;Description automatically generated">
            <a:extLst>
              <a:ext uri="{FF2B5EF4-FFF2-40B4-BE49-F238E27FC236}">
                <a16:creationId xmlns:a16="http://schemas.microsoft.com/office/drawing/2014/main" id="{5BC7F445-8482-A707-D237-0BE93B5145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16" t="9282" r="13101" b="6001"/>
          <a:stretch/>
        </p:blipFill>
        <p:spPr>
          <a:xfrm>
            <a:off x="8546138" y="1141562"/>
            <a:ext cx="3582380" cy="2693275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AC62957-2047-E717-7A9F-9813C24B2516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8764"/>
          <a:stretch/>
        </p:blipFill>
        <p:spPr bwMode="auto">
          <a:xfrm>
            <a:off x="9353485" y="3408282"/>
            <a:ext cx="2838515" cy="30617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89EC83-DA69-AFE6-E0CE-AEF09AD1318D}"/>
              </a:ext>
            </a:extLst>
          </p:cNvPr>
          <p:cNvSpPr txBox="1"/>
          <p:nvPr/>
        </p:nvSpPr>
        <p:spPr>
          <a:xfrm>
            <a:off x="227691" y="1602616"/>
            <a:ext cx="7184781" cy="830997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/>
              <a:t>Flexible high-performance radiation transport code designed to scale from supercomputers to laptops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A612E-6902-7CF4-EB7C-3A50E39C28F2}"/>
              </a:ext>
            </a:extLst>
          </p:cNvPr>
          <p:cNvSpPr txBox="1"/>
          <p:nvPr/>
        </p:nvSpPr>
        <p:spPr>
          <a:xfrm>
            <a:off x="342866" y="2984425"/>
            <a:ext cx="5632972" cy="46166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/>
              <a:t>State-of-the-art methods and algorithms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B558A1-E4A7-343E-568A-3775939AE03C}"/>
              </a:ext>
            </a:extLst>
          </p:cNvPr>
          <p:cNvGrpSpPr/>
          <p:nvPr/>
        </p:nvGrpSpPr>
        <p:grpSpPr>
          <a:xfrm>
            <a:off x="235227" y="4118165"/>
            <a:ext cx="1837593" cy="1216705"/>
            <a:chOff x="289653" y="3730044"/>
            <a:chExt cx="1837593" cy="121670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5114769-0F4F-DB58-F0C9-4F88A9C2F579}"/>
                </a:ext>
              </a:extLst>
            </p:cNvPr>
            <p:cNvSpPr/>
            <p:nvPr/>
          </p:nvSpPr>
          <p:spPr>
            <a:xfrm>
              <a:off x="289653" y="3730044"/>
              <a:ext cx="1837593" cy="121670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B9379F-519D-852D-8A9E-228EE7DC1440}"/>
                </a:ext>
              </a:extLst>
            </p:cNvPr>
            <p:cNvSpPr txBox="1"/>
            <p:nvPr/>
          </p:nvSpPr>
          <p:spPr>
            <a:xfrm>
              <a:off x="414802" y="4108285"/>
              <a:ext cx="15872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GPU/CPU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5BF7C7-9080-49CF-5376-CAE177B712D6}"/>
              </a:ext>
            </a:extLst>
          </p:cNvPr>
          <p:cNvGrpSpPr/>
          <p:nvPr/>
        </p:nvGrpSpPr>
        <p:grpSpPr>
          <a:xfrm>
            <a:off x="4741541" y="3975375"/>
            <a:ext cx="2234418" cy="1302501"/>
            <a:chOff x="131034" y="3702230"/>
            <a:chExt cx="2234418" cy="130250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69A55B-7F64-D976-5F68-D178249E1D65}"/>
                </a:ext>
              </a:extLst>
            </p:cNvPr>
            <p:cNvSpPr/>
            <p:nvPr/>
          </p:nvSpPr>
          <p:spPr>
            <a:xfrm>
              <a:off x="131034" y="3702230"/>
              <a:ext cx="2191397" cy="130250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8CA728-8E6F-1AA7-9544-640060849FF3}"/>
                </a:ext>
              </a:extLst>
            </p:cNvPr>
            <p:cNvSpPr txBox="1"/>
            <p:nvPr/>
          </p:nvSpPr>
          <p:spPr>
            <a:xfrm>
              <a:off x="364583" y="3967576"/>
              <a:ext cx="200086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depletion via </a:t>
              </a:r>
            </a:p>
            <a:p>
              <a:r>
                <a:rPr lang="en-US" sz="2400"/>
                <a:t>ORIGEN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BD7712-AC67-8238-70B6-17FCF5C88C7A}"/>
              </a:ext>
            </a:extLst>
          </p:cNvPr>
          <p:cNvGrpSpPr/>
          <p:nvPr/>
        </p:nvGrpSpPr>
        <p:grpSpPr>
          <a:xfrm>
            <a:off x="1894320" y="4180487"/>
            <a:ext cx="2959130" cy="1649683"/>
            <a:chOff x="-21970" y="3730044"/>
            <a:chExt cx="2359941" cy="121670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3A8903A-FB91-56DF-9BBF-25352DC73F0A}"/>
                </a:ext>
              </a:extLst>
            </p:cNvPr>
            <p:cNvSpPr/>
            <p:nvPr/>
          </p:nvSpPr>
          <p:spPr>
            <a:xfrm>
              <a:off x="289653" y="3730044"/>
              <a:ext cx="1837593" cy="121670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12C9CB2-29A4-E03A-AFE0-CDC758C9CDCA}"/>
                </a:ext>
              </a:extLst>
            </p:cNvPr>
            <p:cNvSpPr txBox="1"/>
            <p:nvPr/>
          </p:nvSpPr>
          <p:spPr>
            <a:xfrm>
              <a:off x="-21970" y="4059089"/>
              <a:ext cx="23599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/>
                <a:t>hybrid variance </a:t>
              </a:r>
            </a:p>
            <a:p>
              <a:pPr algn="ctr"/>
              <a:r>
                <a:rPr lang="en-US" sz="2400"/>
                <a:t>reduction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0349CE-4317-9E80-833C-F905AD6A7C1E}"/>
              </a:ext>
            </a:extLst>
          </p:cNvPr>
          <p:cNvGrpSpPr/>
          <p:nvPr/>
        </p:nvGrpSpPr>
        <p:grpSpPr>
          <a:xfrm>
            <a:off x="6966748" y="3572134"/>
            <a:ext cx="1837593" cy="1216705"/>
            <a:chOff x="289653" y="3730044"/>
            <a:chExt cx="1837593" cy="121670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1497AE5-9356-7A1E-D5BC-E6620994E69F}"/>
                </a:ext>
              </a:extLst>
            </p:cNvPr>
            <p:cNvSpPr/>
            <p:nvPr/>
          </p:nvSpPr>
          <p:spPr>
            <a:xfrm>
              <a:off x="289653" y="3730044"/>
              <a:ext cx="1837593" cy="121670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501A751-E1ED-D6EA-D42C-C4E7590D58AF}"/>
                </a:ext>
              </a:extLst>
            </p:cNvPr>
            <p:cNvSpPr txBox="1"/>
            <p:nvPr/>
          </p:nvSpPr>
          <p:spPr>
            <a:xfrm>
              <a:off x="408162" y="3916119"/>
              <a:ext cx="17124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sensitivity/uncertainty</a:t>
              </a: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AE38F61-6A07-CBF2-0A7E-A3FDAC53959B}"/>
              </a:ext>
            </a:extLst>
          </p:cNvPr>
          <p:cNvCxnSpPr>
            <a:cxnSpLocks/>
          </p:cNvCxnSpPr>
          <p:nvPr/>
        </p:nvCxnSpPr>
        <p:spPr>
          <a:xfrm flipH="1">
            <a:off x="1354015" y="3477251"/>
            <a:ext cx="395654" cy="6409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B533E1A-CF87-CE98-005F-35A34383E4F7}"/>
              </a:ext>
            </a:extLst>
          </p:cNvPr>
          <p:cNvCxnSpPr>
            <a:cxnSpLocks/>
          </p:cNvCxnSpPr>
          <p:nvPr/>
        </p:nvCxnSpPr>
        <p:spPr>
          <a:xfrm>
            <a:off x="3066284" y="3477251"/>
            <a:ext cx="267157" cy="6964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36775CC-F8F3-82B5-DE43-BCDABC599E9F}"/>
              </a:ext>
            </a:extLst>
          </p:cNvPr>
          <p:cNvCxnSpPr>
            <a:cxnSpLocks/>
          </p:cNvCxnSpPr>
          <p:nvPr/>
        </p:nvCxnSpPr>
        <p:spPr>
          <a:xfrm>
            <a:off x="5225253" y="3460918"/>
            <a:ext cx="225214" cy="5144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A1DD58C-1B63-429A-7801-810CCE2D55DA}"/>
              </a:ext>
            </a:extLst>
          </p:cNvPr>
          <p:cNvCxnSpPr>
            <a:cxnSpLocks/>
          </p:cNvCxnSpPr>
          <p:nvPr/>
        </p:nvCxnSpPr>
        <p:spPr>
          <a:xfrm>
            <a:off x="5999611" y="3228119"/>
            <a:ext cx="1236848" cy="4900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2B12F5D-3CAF-0F38-CE05-1660DFE470CD}"/>
              </a:ext>
            </a:extLst>
          </p:cNvPr>
          <p:cNvSpPr txBox="1"/>
          <p:nvPr/>
        </p:nvSpPr>
        <p:spPr>
          <a:xfrm>
            <a:off x="7655877" y="1212847"/>
            <a:ext cx="15903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ヒラギノ角ゴ Pro W3"/>
              </a:rPr>
              <a:t>Empire Fast Flux Slice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69DC6D-3546-A9DE-BA6B-F0722550D08B}"/>
              </a:ext>
            </a:extLst>
          </p:cNvPr>
          <p:cNvSpPr txBox="1"/>
          <p:nvPr/>
        </p:nvSpPr>
        <p:spPr>
          <a:xfrm>
            <a:off x="11340371" y="5946211"/>
            <a:ext cx="15903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ヒラギノ角ゴ Pro W3"/>
              </a:rPr>
              <a:t>TCR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22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FA4DA9-284F-4048-8F35-1C755D12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152400"/>
            <a:ext cx="12090400" cy="685800"/>
          </a:xfrm>
        </p:spPr>
        <p:txBody>
          <a:bodyPr/>
          <a:lstStyle/>
          <a:p>
            <a:r>
              <a:rPr lang="en-US"/>
              <a:t>Shift can serve as a reference solution for Griffin for verification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D7E931-F229-86C9-8D6B-F2BB028C8756}"/>
              </a:ext>
            </a:extLst>
          </p:cNvPr>
          <p:cNvSpPr txBox="1"/>
          <p:nvPr/>
        </p:nvSpPr>
        <p:spPr>
          <a:xfrm>
            <a:off x="359343" y="1479082"/>
            <a:ext cx="3911064" cy="58477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accent6">
                    <a:lumMod val="76000"/>
                  </a:schemeClr>
                </a:solidFill>
                <a:cs typeface="Arial"/>
              </a:rPr>
              <a:t>Why and How?</a:t>
            </a:r>
            <a:endParaRPr lang="en-US" sz="3200" b="1">
              <a:solidFill>
                <a:schemeClr val="accent6">
                  <a:lumMod val="76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2AA261-B2E6-2D4B-1F5A-DB1EDB87DA0E}"/>
              </a:ext>
            </a:extLst>
          </p:cNvPr>
          <p:cNvSpPr txBox="1"/>
          <p:nvPr/>
        </p:nvSpPr>
        <p:spPr>
          <a:xfrm>
            <a:off x="1900989" y="2257123"/>
            <a:ext cx="273197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>
                <a:solidFill>
                  <a:schemeClr val="accent5">
                    <a:lumMod val="76000"/>
                  </a:schemeClr>
                </a:solidFill>
                <a:cs typeface="Arial"/>
              </a:rPr>
              <a:t>"Exact" physics</a:t>
            </a:r>
            <a:endParaRPr lang="en-US" sz="2800" i="1">
              <a:solidFill>
                <a:schemeClr val="accent5">
                  <a:lumMod val="76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722EF4-EFB6-CB36-1C3E-EEB54257FBA9}"/>
              </a:ext>
            </a:extLst>
          </p:cNvPr>
          <p:cNvSpPr txBox="1"/>
          <p:nvPr/>
        </p:nvSpPr>
        <p:spPr>
          <a:xfrm>
            <a:off x="6344653" y="2257122"/>
            <a:ext cx="596445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>
                <a:solidFill>
                  <a:schemeClr val="accent2">
                    <a:lumMod val="76000"/>
                  </a:schemeClr>
                </a:solidFill>
                <a:cs typeface="Arial"/>
              </a:rPr>
              <a:t>"Exact" geometry</a:t>
            </a:r>
            <a:endParaRPr lang="en-US" sz="2800" i="1">
              <a:solidFill>
                <a:schemeClr val="accent2">
                  <a:lumMod val="76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D59BBC-3C75-B736-F758-F0DBE27AC757}"/>
              </a:ext>
            </a:extLst>
          </p:cNvPr>
          <p:cNvSpPr txBox="1"/>
          <p:nvPr/>
        </p:nvSpPr>
        <p:spPr>
          <a:xfrm>
            <a:off x="2529176" y="4478955"/>
            <a:ext cx="687885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>
                <a:solidFill>
                  <a:schemeClr val="bg2">
                    <a:lumMod val="49000"/>
                  </a:schemeClr>
                </a:solidFill>
                <a:cs typeface="Arial"/>
              </a:rPr>
              <a:t>Automated ISOXML library generation</a:t>
            </a:r>
            <a:endParaRPr lang="en-US" sz="2800" i="1">
              <a:solidFill>
                <a:schemeClr val="bg2">
                  <a:lumMod val="49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7B9E01-9266-BE4F-F502-96D700767F52}"/>
              </a:ext>
            </a:extLst>
          </p:cNvPr>
          <p:cNvSpPr txBox="1"/>
          <p:nvPr/>
        </p:nvSpPr>
        <p:spPr>
          <a:xfrm>
            <a:off x="227134" y="3428195"/>
            <a:ext cx="460087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00000"/>
                </a:solidFill>
                <a:cs typeface="Arial"/>
              </a:rPr>
              <a:t>Single snapshot calculation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E6D8FA-3607-4648-B439-CA57C9AB492C}"/>
              </a:ext>
            </a:extLst>
          </p:cNvPr>
          <p:cNvSpPr txBox="1"/>
          <p:nvPr/>
        </p:nvSpPr>
        <p:spPr>
          <a:xfrm>
            <a:off x="5764870" y="3428999"/>
            <a:ext cx="7560643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00000"/>
                </a:solidFill>
                <a:cs typeface="Arial"/>
              </a:rPr>
              <a:t>all quantities of interest with uncertainty</a:t>
            </a:r>
            <a:endParaRPr lang="en-US" sz="2800">
              <a:cs typeface="Arial"/>
            </a:endParaRPr>
          </a:p>
          <a:p>
            <a:pPr algn="l"/>
            <a:endParaRPr lang="en-US">
              <a:cs typeface="Arial"/>
            </a:endParaRPr>
          </a:p>
        </p:txBody>
      </p:sp>
      <p:sp>
        <p:nvSpPr>
          <p:cNvPr id="11" name="Arrow: Right 13">
            <a:extLst>
              <a:ext uri="{FF2B5EF4-FFF2-40B4-BE49-F238E27FC236}">
                <a16:creationId xmlns:a16="http://schemas.microsoft.com/office/drawing/2014/main" id="{4EC595DD-9C39-AA15-9B61-C3F13F3E8112}"/>
              </a:ext>
            </a:extLst>
          </p:cNvPr>
          <p:cNvSpPr/>
          <p:nvPr/>
        </p:nvSpPr>
        <p:spPr>
          <a:xfrm>
            <a:off x="4789509" y="342579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B0F28D-F6F7-CBFD-6B30-6D086B7176C8}"/>
              </a:ext>
            </a:extLst>
          </p:cNvPr>
          <p:cNvSpPr txBox="1"/>
          <p:nvPr/>
        </p:nvSpPr>
        <p:spPr>
          <a:xfrm>
            <a:off x="336220" y="5383730"/>
            <a:ext cx="91054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cs typeface="Arial"/>
              </a:rPr>
              <a:t>Are there limitations?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263147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FAB7-A466-1A2B-A2D9-85E7287EC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Titan is the reactor physics interface to Shift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54A00-AAA7-5925-98B6-A82768BD137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97366" y="1219200"/>
            <a:ext cx="9075234" cy="4876800"/>
          </a:xfrm>
        </p:spPr>
        <p:txBody>
          <a:bodyPr vert="horz" lIns="0" tIns="0" rIns="0" bIns="0" anchor="t"/>
          <a:lstStyle/>
          <a:p>
            <a:pPr marL="0" indent="0">
              <a:buNone/>
            </a:pPr>
            <a:endParaRPr lang="en-US" sz="2000">
              <a:latin typeface="+mn-lt"/>
            </a:endParaRPr>
          </a:p>
          <a:p>
            <a:pPr marL="741045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endParaRPr lang="en-US" sz="1800">
              <a:ea typeface="ＭＳ Ｐゴシック"/>
              <a:cs typeface="Arial"/>
            </a:endParaRPr>
          </a:p>
        </p:txBody>
      </p:sp>
      <p:pic>
        <p:nvPicPr>
          <p:cNvPr id="5" name="Picture 4" descr="A picture containing chart&#10;&#10;AI-generated content may be incorrect.">
            <a:extLst>
              <a:ext uri="{FF2B5EF4-FFF2-40B4-BE49-F238E27FC236}">
                <a16:creationId xmlns:a16="http://schemas.microsoft.com/office/drawing/2014/main" id="{1A4F3D49-6394-31D1-B812-343D8DD4E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784" y="3715215"/>
            <a:ext cx="2496016" cy="2496016"/>
          </a:xfrm>
          <a:prstGeom prst="rect">
            <a:avLst/>
          </a:prstGeom>
        </p:spPr>
      </p:pic>
      <p:pic>
        <p:nvPicPr>
          <p:cNvPr id="7" name="Picture 6" descr="Icon&#10;&#10;AI-generated content may be incorrect.">
            <a:extLst>
              <a:ext uri="{FF2B5EF4-FFF2-40B4-BE49-F238E27FC236}">
                <a16:creationId xmlns:a16="http://schemas.microsoft.com/office/drawing/2014/main" id="{777EEADB-D816-41A3-7838-D088481DD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2784" y="1219200"/>
            <a:ext cx="2496015" cy="24960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D80F56-C609-412B-BA29-7E54C45270C0}"/>
              </a:ext>
            </a:extLst>
          </p:cNvPr>
          <p:cNvSpPr txBox="1"/>
          <p:nvPr/>
        </p:nvSpPr>
        <p:spPr>
          <a:xfrm>
            <a:off x="6756804" y="2470958"/>
            <a:ext cx="290945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/>
                <a:ea typeface="ヒラギノ角ゴ Pro W3"/>
              </a:rPr>
              <a:t>Reduces modeling complexity</a:t>
            </a:r>
            <a:endParaRPr lang="en-US" sz="2400">
              <a:solidFill>
                <a:srgbClr val="00B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AEC3FC-7ED7-66F8-40FC-E7E2098E653E}"/>
              </a:ext>
            </a:extLst>
          </p:cNvPr>
          <p:cNvSpPr/>
          <p:nvPr/>
        </p:nvSpPr>
        <p:spPr>
          <a:xfrm>
            <a:off x="1890742" y="1392670"/>
            <a:ext cx="3373580" cy="6502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cs typeface="Arial"/>
              </a:rPr>
              <a:t>NEAMS Workbench</a:t>
            </a:r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500504-FD7B-5B25-4734-CD34A79BC974}"/>
              </a:ext>
            </a:extLst>
          </p:cNvPr>
          <p:cNvSpPr/>
          <p:nvPr/>
        </p:nvSpPr>
        <p:spPr>
          <a:xfrm>
            <a:off x="2429222" y="2464549"/>
            <a:ext cx="2296620" cy="660399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>
                <a:cs typeface="Arial"/>
              </a:rPr>
              <a:t>Titan</a:t>
            </a:r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46901B-3EE5-4946-7FB4-28CB46FDF035}"/>
              </a:ext>
            </a:extLst>
          </p:cNvPr>
          <p:cNvSpPr/>
          <p:nvPr/>
        </p:nvSpPr>
        <p:spPr>
          <a:xfrm>
            <a:off x="549679" y="3652288"/>
            <a:ext cx="2772524" cy="667442"/>
          </a:xfrm>
          <a:prstGeom prst="flowChartTerminator">
            <a:avLst/>
          </a:prstGeom>
          <a:solidFill>
            <a:schemeClr val="accent3">
              <a:lumMod val="90000"/>
              <a:lumOff val="1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>
                <a:cs typeface="Arial"/>
              </a:rPr>
              <a:t>Shift</a:t>
            </a:r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EE0752-ACC1-A7E1-62E9-55755ED73E1D}"/>
              </a:ext>
            </a:extLst>
          </p:cNvPr>
          <p:cNvSpPr/>
          <p:nvPr/>
        </p:nvSpPr>
        <p:spPr>
          <a:xfrm>
            <a:off x="4024572" y="3661812"/>
            <a:ext cx="2762364" cy="667442"/>
          </a:xfrm>
          <a:prstGeom prst="flowChartTerminator">
            <a:avLst/>
          </a:prstGeom>
          <a:solidFill>
            <a:schemeClr val="accent3">
              <a:lumMod val="90000"/>
              <a:lumOff val="1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>
                <a:cs typeface="Arial"/>
              </a:rPr>
              <a:t>ORIGEN</a:t>
            </a:r>
            <a:endParaRPr lang="en-US" sz="24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36004C-5D79-FAAD-2BBF-C85B5C7C4E6D}"/>
              </a:ext>
            </a:extLst>
          </p:cNvPr>
          <p:cNvGrpSpPr/>
          <p:nvPr/>
        </p:nvGrpSpPr>
        <p:grpSpPr>
          <a:xfrm>
            <a:off x="305316" y="4941730"/>
            <a:ext cx="2780677" cy="893348"/>
            <a:chOff x="131034" y="3702230"/>
            <a:chExt cx="2191397" cy="130250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5B3F7E0-8C5C-2153-6796-999894E9C462}"/>
                </a:ext>
              </a:extLst>
            </p:cNvPr>
            <p:cNvSpPr/>
            <p:nvPr/>
          </p:nvSpPr>
          <p:spPr>
            <a:xfrm>
              <a:off x="131034" y="3702230"/>
              <a:ext cx="2191397" cy="1302501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5CECF7F-ED6F-5947-6D6F-599C1A9C7ACB}"/>
                </a:ext>
              </a:extLst>
            </p:cNvPr>
            <p:cNvSpPr txBox="1"/>
            <p:nvPr/>
          </p:nvSpPr>
          <p:spPr>
            <a:xfrm>
              <a:off x="605671" y="3794498"/>
              <a:ext cx="137748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2400">
                  <a:solidFill>
                    <a:srgbClr val="FF0000"/>
                  </a:solidFill>
                  <a:latin typeface="Arial"/>
                  <a:ea typeface="ヒラギノ角ゴ Pro W3"/>
                </a:rPr>
                <a:t>reference </a:t>
              </a:r>
              <a:endParaRPr lang="en-US" sz="2400">
                <a:solidFill>
                  <a:srgbClr val="FF0000"/>
                </a:solidFill>
              </a:endParaRPr>
            </a:p>
            <a:p>
              <a:pPr algn="ctr"/>
              <a:r>
                <a:rPr lang="en-US" sz="2400">
                  <a:solidFill>
                    <a:srgbClr val="FF0000"/>
                  </a:solidFill>
                  <a:latin typeface="Arial"/>
                  <a:ea typeface="ヒラギノ角ゴ Pro W3"/>
                </a:rPr>
                <a:t>solution</a:t>
              </a:r>
              <a:endParaRPr lang="en-US" sz="240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2FCAFF-7F5F-23D6-85EC-ACA43D8F5B1A}"/>
              </a:ext>
            </a:extLst>
          </p:cNvPr>
          <p:cNvGrpSpPr/>
          <p:nvPr/>
        </p:nvGrpSpPr>
        <p:grpSpPr>
          <a:xfrm>
            <a:off x="3318449" y="4936765"/>
            <a:ext cx="3227717" cy="906261"/>
            <a:chOff x="2694125" y="3546366"/>
            <a:chExt cx="2191397" cy="130250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8DB522D-294E-3B3F-0FD9-2282A87D96FA}"/>
                </a:ext>
              </a:extLst>
            </p:cNvPr>
            <p:cNvSpPr/>
            <p:nvPr/>
          </p:nvSpPr>
          <p:spPr>
            <a:xfrm>
              <a:off x="2694125" y="3546366"/>
              <a:ext cx="2191397" cy="1302501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847D20-4909-6328-96A1-E265E44EB504}"/>
                </a:ext>
              </a:extLst>
            </p:cNvPr>
            <p:cNvSpPr txBox="1"/>
            <p:nvPr/>
          </p:nvSpPr>
          <p:spPr>
            <a:xfrm>
              <a:off x="2924004" y="3647190"/>
              <a:ext cx="1736178" cy="1194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2400">
                  <a:solidFill>
                    <a:srgbClr val="FF0000"/>
                  </a:solidFill>
                  <a:latin typeface="Arial"/>
                  <a:ea typeface="ヒラギノ角ゴ Pro W3"/>
                </a:rPr>
                <a:t>multigroup cross sections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547DD3-2F5F-50D9-EE54-E6DFCD9BE4FE}"/>
              </a:ext>
            </a:extLst>
          </p:cNvPr>
          <p:cNvGrpSpPr/>
          <p:nvPr/>
        </p:nvGrpSpPr>
        <p:grpSpPr>
          <a:xfrm>
            <a:off x="6678407" y="4846826"/>
            <a:ext cx="2811157" cy="987541"/>
            <a:chOff x="2694125" y="3546366"/>
            <a:chExt cx="2191397" cy="13025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5415E05-6E83-25E8-5ADE-8A6245CFA4FC}"/>
                </a:ext>
              </a:extLst>
            </p:cNvPr>
            <p:cNvSpPr/>
            <p:nvPr/>
          </p:nvSpPr>
          <p:spPr>
            <a:xfrm>
              <a:off x="2694125" y="3546366"/>
              <a:ext cx="2191397" cy="1302501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B9CC5E-2DF7-D195-AF3B-0DB81CC97C7B}"/>
                </a:ext>
              </a:extLst>
            </p:cNvPr>
            <p:cNvSpPr txBox="1"/>
            <p:nvPr/>
          </p:nvSpPr>
          <p:spPr>
            <a:xfrm>
              <a:off x="2843022" y="3703034"/>
              <a:ext cx="1891414" cy="10960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2400">
                  <a:solidFill>
                    <a:srgbClr val="FF0000"/>
                  </a:solidFill>
                  <a:latin typeface="Arial"/>
                  <a:ea typeface="ヒラギノ角ゴ Pro W3"/>
                </a:rPr>
                <a:t>steady-state depletion</a:t>
              </a: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4" name="Arrow: Down 23">
            <a:extLst>
              <a:ext uri="{FF2B5EF4-FFF2-40B4-BE49-F238E27FC236}">
                <a16:creationId xmlns:a16="http://schemas.microsoft.com/office/drawing/2014/main" id="{7A474C45-32E7-0B11-9465-E45C98592B13}"/>
              </a:ext>
            </a:extLst>
          </p:cNvPr>
          <p:cNvSpPr/>
          <p:nvPr/>
        </p:nvSpPr>
        <p:spPr>
          <a:xfrm>
            <a:off x="3313684" y="2045716"/>
            <a:ext cx="484632" cy="4094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F70E8190-97B7-12A3-EBB8-F7EF0F2C5246}"/>
              </a:ext>
            </a:extLst>
          </p:cNvPr>
          <p:cNvSpPr/>
          <p:nvPr/>
        </p:nvSpPr>
        <p:spPr>
          <a:xfrm rot="8040000">
            <a:off x="2868255" y="3235012"/>
            <a:ext cx="673608" cy="3931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1CEA4AFB-2132-30A6-9E35-E5B7439D9F5E}"/>
              </a:ext>
            </a:extLst>
          </p:cNvPr>
          <p:cNvSpPr/>
          <p:nvPr/>
        </p:nvSpPr>
        <p:spPr>
          <a:xfrm rot="2820000">
            <a:off x="3691214" y="3245171"/>
            <a:ext cx="673608" cy="3931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ED973C8-7442-86B3-38AA-72DB4D8478D7}"/>
              </a:ext>
            </a:extLst>
          </p:cNvPr>
          <p:cNvCxnSpPr/>
          <p:nvPr/>
        </p:nvCxnSpPr>
        <p:spPr>
          <a:xfrm>
            <a:off x="5731510" y="4375150"/>
            <a:ext cx="1706880" cy="508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068E30B-7818-B5A7-EA6E-E26A28F923FA}"/>
              </a:ext>
            </a:extLst>
          </p:cNvPr>
          <p:cNvCxnSpPr>
            <a:cxnSpLocks/>
          </p:cNvCxnSpPr>
          <p:nvPr/>
        </p:nvCxnSpPr>
        <p:spPr>
          <a:xfrm>
            <a:off x="2846069" y="4405629"/>
            <a:ext cx="1706880" cy="508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3202E15-3151-F924-81F6-881B8767C143}"/>
              </a:ext>
            </a:extLst>
          </p:cNvPr>
          <p:cNvCxnSpPr>
            <a:cxnSpLocks/>
          </p:cNvCxnSpPr>
          <p:nvPr/>
        </p:nvCxnSpPr>
        <p:spPr>
          <a:xfrm flipH="1">
            <a:off x="1687828" y="4385308"/>
            <a:ext cx="406400" cy="5486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06A5500-3636-DA1A-3B05-5B3DB5F1C28F}"/>
              </a:ext>
            </a:extLst>
          </p:cNvPr>
          <p:cNvCxnSpPr/>
          <p:nvPr/>
        </p:nvCxnSpPr>
        <p:spPr>
          <a:xfrm>
            <a:off x="3323261" y="4026185"/>
            <a:ext cx="696289" cy="56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38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9" grpId="0" animBg="1"/>
      <p:bldP spid="10" grpId="0" animBg="1"/>
      <p:bldP spid="24" grpId="0" animBg="1"/>
      <p:bldP spid="29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05D17-063B-8649-A175-F05D4A8D9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E18D9-0EEF-EC02-BE0E-9E3C63818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76200"/>
            <a:ext cx="11684000" cy="685800"/>
          </a:xfrm>
        </p:spPr>
        <p:txBody>
          <a:bodyPr/>
          <a:lstStyle/>
          <a:p>
            <a:r>
              <a:rPr lang="en-US"/>
              <a:t>Overlay CSG cross section tally capability in Shift enables easier multigroup cross section generation</a:t>
            </a:r>
            <a:br>
              <a:rPr lang="en-US"/>
            </a:br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24A3E0D-EDB7-E85C-6557-B16338806968}"/>
              </a:ext>
            </a:extLst>
          </p:cNvPr>
          <p:cNvSpPr/>
          <p:nvPr/>
        </p:nvSpPr>
        <p:spPr>
          <a:xfrm>
            <a:off x="1854668" y="76200"/>
            <a:ext cx="929680" cy="603812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89EC63-3ACF-E6BD-CBED-3AAC39CC152C}"/>
              </a:ext>
            </a:extLst>
          </p:cNvPr>
          <p:cNvSpPr txBox="1"/>
          <p:nvPr/>
        </p:nvSpPr>
        <p:spPr>
          <a:xfrm>
            <a:off x="3352800" y="1263134"/>
            <a:ext cx="3529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7030A0"/>
                </a:solidFill>
              </a:rPr>
              <a:t>Combinatorial solid geometry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A160807-3E73-4600-344D-58108D1186E0}"/>
              </a:ext>
            </a:extLst>
          </p:cNvPr>
          <p:cNvCxnSpPr>
            <a:cxnSpLocks/>
            <a:stCxn id="4" idx="4"/>
            <a:endCxn id="5" idx="1"/>
          </p:cNvCxnSpPr>
          <p:nvPr/>
        </p:nvCxnSpPr>
        <p:spPr>
          <a:xfrm>
            <a:off x="2319508" y="680012"/>
            <a:ext cx="1033292" cy="76778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3CB522A-3021-EC53-871A-8D248E2BF64D}"/>
              </a:ext>
            </a:extLst>
          </p:cNvPr>
          <p:cNvSpPr txBox="1"/>
          <p:nvPr/>
        </p:nvSpPr>
        <p:spPr>
          <a:xfrm>
            <a:off x="152400" y="1676400"/>
            <a:ext cx="615178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454D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Homogenization use cases: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454D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50C9C2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Pebble bed reactors (random pebbles)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50C9C2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Hexagonal lattices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50C9C2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Complex structures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54D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454D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Currently supported: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54D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662C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Macroscopic XS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662C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ORANGE overlay geometry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662C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Automated ISOXML generation</a:t>
            </a:r>
          </a:p>
        </p:txBody>
      </p:sp>
      <p:pic>
        <p:nvPicPr>
          <p:cNvPr id="19" name="Picture 18" descr="A hexagon with many green dots&#10;&#10;Description automatically generated">
            <a:extLst>
              <a:ext uri="{FF2B5EF4-FFF2-40B4-BE49-F238E27FC236}">
                <a16:creationId xmlns:a16="http://schemas.microsoft.com/office/drawing/2014/main" id="{82363749-1978-0F25-ED9C-EA54689EE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" y="1447800"/>
            <a:ext cx="5729690" cy="4693185"/>
          </a:xfrm>
          <a:prstGeom prst="rect">
            <a:avLst/>
          </a:prstGeom>
        </p:spPr>
      </p:pic>
      <p:pic>
        <p:nvPicPr>
          <p:cNvPr id="24" name="Picture 23" descr="A chart of different colored lines&#10;&#10;Description automatically generated">
            <a:extLst>
              <a:ext uri="{FF2B5EF4-FFF2-40B4-BE49-F238E27FC236}">
                <a16:creationId xmlns:a16="http://schemas.microsoft.com/office/drawing/2014/main" id="{32CB8D40-E219-986F-0F83-9561733A8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957" y="1382183"/>
            <a:ext cx="5500248" cy="460137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C4DD4DE-6797-1C9F-5A59-10B936379656}"/>
              </a:ext>
            </a:extLst>
          </p:cNvPr>
          <p:cNvSpPr txBox="1"/>
          <p:nvPr/>
        </p:nvSpPr>
        <p:spPr>
          <a:xfrm>
            <a:off x="6912320" y="6302594"/>
            <a:ext cx="3584262" cy="4462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en-US" sz="2300" b="1">
                <a:solidFill>
                  <a:srgbClr val="50565C"/>
                </a:solidFill>
                <a:latin typeface="Arial Narrow"/>
                <a:ea typeface="+mn-ea"/>
                <a:cs typeface="Arial Narrow"/>
              </a:rPr>
              <a:t>XZ-slice at Y=0 cm</a:t>
            </a:r>
            <a:endParaRPr lang="en-US" sz="2323" b="1">
              <a:solidFill>
                <a:srgbClr val="FFFFFF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7CDAFF-0D6E-12F5-8974-9EE02D02F896}"/>
              </a:ext>
            </a:extLst>
          </p:cNvPr>
          <p:cNvSpPr txBox="1"/>
          <p:nvPr/>
        </p:nvSpPr>
        <p:spPr>
          <a:xfrm>
            <a:off x="1219200" y="6299549"/>
            <a:ext cx="3584262" cy="4462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en-US" sz="2300" b="1">
                <a:solidFill>
                  <a:srgbClr val="50565C"/>
                </a:solidFill>
                <a:latin typeface="Arial Narrow"/>
                <a:ea typeface="+mn-ea"/>
                <a:cs typeface="Arial Narrow"/>
              </a:rPr>
              <a:t>XY-slice at Z=100 cm</a:t>
            </a:r>
            <a:endParaRPr lang="en-US" sz="2323" b="1">
              <a:solidFill>
                <a:srgbClr val="FFFFFF"/>
              </a:solidFill>
              <a:latin typeface="Arial Narrow"/>
              <a:ea typeface="+mn-ea"/>
              <a:cs typeface="Arial Narrow"/>
            </a:endParaRPr>
          </a:p>
        </p:txBody>
      </p:sp>
      <p:pic>
        <p:nvPicPr>
          <p:cNvPr id="26" name="Picture 25" descr="A screenshot of a graph&#10;&#10;Description automatically generated">
            <a:extLst>
              <a:ext uri="{FF2B5EF4-FFF2-40B4-BE49-F238E27FC236}">
                <a16:creationId xmlns:a16="http://schemas.microsoft.com/office/drawing/2014/main" id="{4A4D40E0-7377-CE14-66CC-3E9D71F3D19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4477"/>
          <a:stretch/>
        </p:blipFill>
        <p:spPr>
          <a:xfrm>
            <a:off x="6096000" y="1504047"/>
            <a:ext cx="4318023" cy="4702366"/>
          </a:xfrm>
          <a:prstGeom prst="rect">
            <a:avLst/>
          </a:prstGeom>
        </p:spPr>
      </p:pic>
      <p:pic>
        <p:nvPicPr>
          <p:cNvPr id="17" name="Content Placeholder 3" descr="A hexagon with many colors&#10;&#10;Description automatically generated">
            <a:extLst>
              <a:ext uri="{FF2B5EF4-FFF2-40B4-BE49-F238E27FC236}">
                <a16:creationId xmlns:a16="http://schemas.microsoft.com/office/drawing/2014/main" id="{FBB5DADB-C4E5-F8CA-C92B-8777422685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5284"/>
          <a:stretch/>
        </p:blipFill>
        <p:spPr bwMode="auto">
          <a:xfrm>
            <a:off x="152400" y="1504047"/>
            <a:ext cx="4267200" cy="460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6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14" grpId="1"/>
      <p:bldP spid="25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61C36-6FC9-D5C6-36CB-4410F511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40" y="76200"/>
            <a:ext cx="11684000" cy="685800"/>
          </a:xfrm>
        </p:spPr>
        <p:txBody>
          <a:bodyPr/>
          <a:lstStyle/>
          <a:p>
            <a:r>
              <a:rPr lang="en-US" sz="2800"/>
              <a:t>We exercised the overlay CSG cross section tally capability by performing two-step neutronics calculations with Shift and Griffin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92FB14-5EB1-9728-44B0-A92E7CBE1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6187050" cy="4661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729D4C-464D-888C-37FE-E0F576C90B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8029"/>
          <a:stretch/>
        </p:blipFill>
        <p:spPr>
          <a:xfrm>
            <a:off x="6368209" y="1524000"/>
            <a:ext cx="5823791" cy="4660900"/>
          </a:xfrm>
          <a:prstGeom prst="rect">
            <a:avLst/>
          </a:prstGeom>
        </p:spPr>
      </p:pic>
      <p:pic>
        <p:nvPicPr>
          <p:cNvPr id="9" name="Picture 8" descr="Table&#10;&#10;AI-generated content may be incorrect.">
            <a:extLst>
              <a:ext uri="{FF2B5EF4-FFF2-40B4-BE49-F238E27FC236}">
                <a16:creationId xmlns:a16="http://schemas.microsoft.com/office/drawing/2014/main" id="{EBFA22F7-5D41-9572-617C-E9D97771B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2287726"/>
            <a:ext cx="8847035" cy="304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2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FFB47-E388-30C7-D7DC-A1AD0654E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58" y="112207"/>
            <a:ext cx="11684000" cy="685800"/>
          </a:xfrm>
        </p:spPr>
        <p:txBody>
          <a:bodyPr lIns="0" tIns="0" rIns="0" bIns="0" anchor="t"/>
          <a:lstStyle/>
          <a:p>
            <a:r>
              <a:rPr lang="en-US" dirty="0">
                <a:ea typeface="ヒラギノ角ゴ Pro W3"/>
              </a:rPr>
              <a:t>Reduced memory usage for TRISO problems by taking advantage of material remapping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D3BFD-8F77-F7D5-8E61-3F894A93C6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11379200" cy="2188535"/>
          </a:xfrm>
        </p:spPr>
        <p:txBody>
          <a:bodyPr vert="horz" lIns="0" tIns="0" rIns="0" bIns="0" anchor="t"/>
          <a:lstStyle/>
          <a:p>
            <a:pPr marL="0" indent="0">
              <a:buNone/>
            </a:pPr>
            <a:r>
              <a:rPr lang="en-US" dirty="0">
                <a:ea typeface="ヒラギノ角ゴ Pro W3"/>
              </a:rPr>
              <a:t>Example: Fuel pin with TRISO pellets</a:t>
            </a:r>
          </a:p>
          <a:p>
            <a:pPr marL="320040" lvl="1" indent="0">
              <a:buNone/>
            </a:pPr>
            <a:r>
              <a:rPr lang="en-US"/>
              <a:t>TRISO distribution can be reused for each pin</a:t>
            </a:r>
            <a:endParaRPr lang="en-US">
              <a:cs typeface="Arial"/>
            </a:endParaRPr>
          </a:p>
          <a:p>
            <a:pPr marL="320040" lvl="1" indent="0">
              <a:buNone/>
            </a:pPr>
            <a:r>
              <a:rPr lang="en-US"/>
              <a:t>Remapping materials allows each pin to be tallied/depleted independently</a:t>
            </a:r>
            <a:endParaRPr lang="en-US">
              <a:cs typeface="Arial"/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FA9DC861-61B6-695A-D9A9-F7218052B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98" y="3163211"/>
            <a:ext cx="4438530" cy="3071463"/>
          </a:xfrm>
          <a:prstGeom prst="rect">
            <a:avLst/>
          </a:prstGeom>
        </p:spPr>
      </p:pic>
      <p:pic>
        <p:nvPicPr>
          <p:cNvPr id="5" name="Picture 4" descr="Chart, line chart&#10;&#10;AI-generated content may be incorrect.">
            <a:extLst>
              <a:ext uri="{FF2B5EF4-FFF2-40B4-BE49-F238E27FC236}">
                <a16:creationId xmlns:a16="http://schemas.microsoft.com/office/drawing/2014/main" id="{3E6958C9-EDC7-727B-C8A7-F5D99C55B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049" y="3205380"/>
            <a:ext cx="4438530" cy="30061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66CB41-50C5-9D8C-0C18-73B0621D741B}"/>
              </a:ext>
            </a:extLst>
          </p:cNvPr>
          <p:cNvSpPr txBox="1"/>
          <p:nvPr/>
        </p:nvSpPr>
        <p:spPr>
          <a:xfrm>
            <a:off x="2382558" y="2836048"/>
            <a:ext cx="2657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Remap Memory Usage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2A2DD-16F0-19EF-B98E-40E2BBE75686}"/>
              </a:ext>
            </a:extLst>
          </p:cNvPr>
          <p:cNvSpPr txBox="1"/>
          <p:nvPr/>
        </p:nvSpPr>
        <p:spPr>
          <a:xfrm>
            <a:off x="7589518" y="2836048"/>
            <a:ext cx="2657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Remap Solve Time</a:t>
            </a:r>
          </a:p>
        </p:txBody>
      </p:sp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5D83B315-0727-680E-CA0B-6A32B15D3D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400" y="1885950"/>
            <a:ext cx="504825" cy="542925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D1DE9D17-E20C-89EA-4689-FA45F55058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399" y="2295525"/>
            <a:ext cx="5048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52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DA355-BDE4-555C-7E84-AEB22D9A3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133350"/>
            <a:ext cx="11684000" cy="685800"/>
          </a:xfrm>
        </p:spPr>
        <p:txBody>
          <a:bodyPr lIns="0" tIns="0" rIns="0" bIns="0" anchor="t"/>
          <a:lstStyle/>
          <a:p>
            <a:r>
              <a:rPr lang="en-US" dirty="0">
                <a:ea typeface="ヒラギノ角ゴ Pro W3"/>
              </a:rPr>
              <a:t>Current and future work on microreactor reactor physics modeling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97CCC-BCA3-AD19-30F5-55F45A311C4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6400" y="1709382"/>
            <a:ext cx="11379200" cy="1609835"/>
          </a:xfrm>
        </p:spPr>
        <p:txBody>
          <a:bodyPr vert="horz" lIns="0" tIns="0" rIns="0" bIns="0" anchor="t"/>
          <a:lstStyle/>
          <a:p>
            <a:pPr marL="0" indent="0">
              <a:buNone/>
            </a:pPr>
            <a:r>
              <a:rPr lang="en-US" sz="2800" dirty="0">
                <a:solidFill>
                  <a:srgbClr val="00B050"/>
                </a:solidFill>
                <a:ea typeface="ヒラギノ角ゴ Pro W3"/>
              </a:rPr>
              <a:t>Griffin and Shift have robust capabilities for modeling microreactors </a:t>
            </a:r>
            <a:endParaRPr lang="en-US" sz="280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ea typeface="ヒラギノ角ゴ Pro W3"/>
            </a:endParaRP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>
              <a:ea typeface="ヒラギノ角ゴ Pro W3"/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  <a:ea typeface="ヒラギノ角ゴ Pro W3"/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  <a:ea typeface="ヒラギノ角ゴ Pro W3"/>
            </a:endParaRPr>
          </a:p>
          <a:p>
            <a:pPr marL="0" indent="0">
              <a:buNone/>
            </a:pPr>
            <a:endParaRPr lang="en-US" dirty="0">
              <a:ea typeface="ヒラギノ角ゴ Pro W3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1152E2-B710-C1D1-3164-85A128EE5BBE}"/>
              </a:ext>
            </a:extLst>
          </p:cNvPr>
          <p:cNvSpPr txBox="1"/>
          <p:nvPr/>
        </p:nvSpPr>
        <p:spPr>
          <a:xfrm>
            <a:off x="2288979" y="3320565"/>
            <a:ext cx="864889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595959"/>
                </a:solidFill>
                <a:latin typeface="Arial"/>
                <a:ea typeface="ヒラギノ角ゴ Pro W3"/>
                <a:cs typeface="Arial"/>
              </a:rPr>
              <a:t>Integration of Shift in this framework is ongoing</a:t>
            </a:r>
            <a:endParaRPr lang="en-US" dirty="0">
              <a:latin typeface="Arial"/>
              <a:ea typeface="ヒラギノ角ゴ Pro W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7E8A05-CC4E-3DBE-E0EB-CC27277D6862}"/>
              </a:ext>
            </a:extLst>
          </p:cNvPr>
          <p:cNvSpPr txBox="1"/>
          <p:nvPr/>
        </p:nvSpPr>
        <p:spPr>
          <a:xfrm>
            <a:off x="311822" y="2746665"/>
            <a:ext cx="1167840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rial"/>
                <a:ea typeface="ヒラギノ角ゴ Pro W3"/>
                <a:cs typeface="Arial"/>
              </a:rPr>
              <a:t>NEAMS tools enable ease of </a:t>
            </a:r>
            <a:r>
              <a:rPr lang="en-US" sz="2800" err="1">
                <a:solidFill>
                  <a:srgbClr val="7030A0"/>
                </a:solidFill>
                <a:latin typeface="Arial"/>
                <a:ea typeface="ヒラギノ角ゴ Pro W3"/>
                <a:cs typeface="Arial"/>
              </a:rPr>
              <a:t>multiphysics</a:t>
            </a:r>
            <a:r>
              <a:rPr lang="en-US" sz="2800" dirty="0">
                <a:solidFill>
                  <a:srgbClr val="7030A0"/>
                </a:solidFill>
                <a:latin typeface="Arial"/>
                <a:ea typeface="ヒラギノ角ゴ Pro W3"/>
                <a:cs typeface="Arial"/>
              </a:rPr>
              <a:t> integration with a single input</a:t>
            </a:r>
            <a:endParaRPr lang="en-US" sz="2800" dirty="0">
              <a:latin typeface="Arial"/>
              <a:ea typeface="ヒラギノ角ゴ Pro W3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68CD0A-EC86-0344-EFAF-538416D4FC00}"/>
              </a:ext>
            </a:extLst>
          </p:cNvPr>
          <p:cNvSpPr txBox="1"/>
          <p:nvPr/>
        </p:nvSpPr>
        <p:spPr>
          <a:xfrm>
            <a:off x="316686" y="4112433"/>
            <a:ext cx="749725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baseline="0" dirty="0">
                <a:solidFill>
                  <a:srgbClr val="0070C0"/>
                </a:solidFill>
                <a:latin typeface="Arial"/>
                <a:ea typeface="ヒラギノ角ゴ Pro W3"/>
              </a:rPr>
              <a:t>Focus on shielding simulations</a:t>
            </a:r>
            <a:endParaRPr lang="en-US" sz="2800" dirty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70824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45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DA1CB-7931-57E1-9252-4AEE6D49F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4165600" cy="4754563"/>
          </a:xfrm>
        </p:spPr>
        <p:txBody>
          <a:bodyPr/>
          <a:lstStyle/>
          <a:p>
            <a:r>
              <a:rPr lang="en-US" sz="1600" b="1" dirty="0">
                <a:solidFill>
                  <a:srgbClr val="000000"/>
                </a:solidFill>
                <a:ea typeface="ＭＳ Ｐゴシック"/>
                <a:cs typeface="Arial"/>
              </a:rPr>
              <a:t>Neutral particle transport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Arial"/>
              </a:rPr>
              <a:t>: Interaction of neutrons/gammas with reactor materials</a:t>
            </a:r>
          </a:p>
          <a:p>
            <a:r>
              <a:rPr lang="en-US" sz="1600" b="1" dirty="0">
                <a:solidFill>
                  <a:srgbClr val="000000"/>
                </a:solidFill>
                <a:ea typeface="ＭＳ Ｐゴシック"/>
                <a:cs typeface="Arial"/>
              </a:rPr>
              <a:t>Transmutation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Arial"/>
              </a:rPr>
              <a:t>: Time evolution of isotope inventories due to irradiation and decay; and decay-induced neutron and gamma source</a:t>
            </a:r>
          </a:p>
          <a:p>
            <a:pPr>
              <a:spcAft>
                <a:spcPts val="400"/>
              </a:spcAft>
            </a:pPr>
            <a:r>
              <a:rPr lang="en-US" sz="1600" b="1" dirty="0">
                <a:solidFill>
                  <a:srgbClr val="000000"/>
                </a:solidFill>
                <a:ea typeface="ＭＳ Ｐゴシック"/>
                <a:cs typeface="Arial"/>
              </a:rPr>
              <a:t>Coupled Transport and Transmutation: 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Arial"/>
              </a:rPr>
              <a:t>Time evolution of flux (power), isotopes, and decay source</a:t>
            </a:r>
          </a:p>
          <a:p>
            <a:pPr lvl="1">
              <a:spcAft>
                <a:spcPts val="400"/>
              </a:spcAft>
            </a:pPr>
            <a:r>
              <a:rPr lang="en-US" sz="1400" dirty="0">
                <a:solidFill>
                  <a:srgbClr val="000000"/>
                </a:solidFill>
                <a:ea typeface="ＭＳ Ｐゴシック"/>
                <a:cs typeface="Arial"/>
              </a:rPr>
              <a:t>Steady-state operation (days, months, years)</a:t>
            </a:r>
          </a:p>
          <a:p>
            <a:pPr lvl="1">
              <a:spcAft>
                <a:spcPts val="400"/>
              </a:spcAft>
            </a:pPr>
            <a:r>
              <a:rPr lang="en-US" sz="1400" dirty="0">
                <a:solidFill>
                  <a:srgbClr val="000000"/>
                </a:solidFill>
                <a:ea typeface="ＭＳ Ｐゴシック"/>
                <a:cs typeface="Arial"/>
              </a:rPr>
              <a:t>Transient scenarios (seconds, hours, days)</a:t>
            </a:r>
          </a:p>
          <a:p>
            <a:pPr lvl="1">
              <a:spcAft>
                <a:spcPts val="400"/>
              </a:spcAft>
            </a:pPr>
            <a:r>
              <a:rPr lang="en-US" sz="1400" dirty="0">
                <a:solidFill>
                  <a:srgbClr val="000000"/>
                </a:solidFill>
                <a:ea typeface="ＭＳ Ｐゴシック"/>
                <a:cs typeface="Arial"/>
              </a:rPr>
              <a:t>Spent fuel management (years)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000000"/>
                </a:solidFill>
                <a:ea typeface="ＭＳ Ｐゴシック"/>
                <a:cs typeface="Arial"/>
              </a:rPr>
              <a:t>Changes in geometry, temperature, and density influence change in reactor physics</a:t>
            </a:r>
            <a:endParaRPr lang="en-US" sz="1800" dirty="0">
              <a:solidFill>
                <a:srgbClr val="000000"/>
              </a:solidFill>
              <a:ea typeface="ＭＳ Ｐゴシック"/>
              <a:cs typeface="Arial"/>
            </a:endParaRPr>
          </a:p>
          <a:p>
            <a:r>
              <a:rPr lang="en-US" sz="1600" dirty="0">
                <a:solidFill>
                  <a:srgbClr val="000000"/>
                </a:solidFill>
                <a:ea typeface="ＭＳ Ｐゴシック"/>
                <a:cs typeface="Arial"/>
              </a:rPr>
              <a:t>Strategically prioritize, coordinate, and develop 3 codes: Griffin, Shift, and MPACT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6A2767-6E5B-B800-EC46-909FCE3BECB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876800" y="1371601"/>
            <a:ext cx="6908800" cy="4754563"/>
          </a:xfrm>
        </p:spPr>
        <p:txBody>
          <a:bodyPr/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a typeface="ＭＳ Ｐゴシック"/>
                <a:cs typeface="Arial"/>
              </a:rPr>
              <a:t>MPACT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Arial"/>
              </a:rPr>
              <a:t> is the direct whole-core reactor physics code integrated into </a:t>
            </a:r>
            <a:r>
              <a:rPr lang="en-US" sz="1600" b="1" dirty="0">
                <a:solidFill>
                  <a:srgbClr val="000000"/>
                </a:solidFill>
                <a:ea typeface="ＭＳ Ｐゴシック"/>
                <a:cs typeface="Arial"/>
              </a:rPr>
              <a:t>VERA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Arial"/>
              </a:rPr>
              <a:t> for high-fidelity light water reactor simulation</a:t>
            </a:r>
            <a:endParaRPr lang="en-US" sz="1600" b="1" dirty="0">
              <a:solidFill>
                <a:srgbClr val="000000"/>
              </a:solidFill>
              <a:ea typeface="ＭＳ Ｐゴシック"/>
              <a:cs typeface="Arial"/>
            </a:endParaRPr>
          </a:p>
          <a:p>
            <a:pPr marL="285750" indent="-285750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a typeface="ＭＳ Ｐゴシック"/>
                <a:cs typeface="Arial"/>
              </a:rPr>
              <a:t>Griffin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Arial"/>
              </a:rPr>
              <a:t> is a flexible MOOSE-based reactor physics application for </a:t>
            </a:r>
            <a:r>
              <a:rPr lang="en-US" sz="1600" dirty="0" err="1">
                <a:solidFill>
                  <a:srgbClr val="000000"/>
                </a:solidFill>
                <a:ea typeface="ＭＳ Ｐゴシック"/>
                <a:cs typeface="Arial"/>
              </a:rPr>
              <a:t>multiphysics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Arial"/>
              </a:rPr>
              <a:t> simulations of advanced reactor designs</a:t>
            </a:r>
          </a:p>
          <a:p>
            <a:pPr marL="574675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ＭＳ Ｐゴシック"/>
                <a:cs typeface="Arial"/>
              </a:rPr>
              <a:t>Range of mesh-based MG deterministic solvers</a:t>
            </a:r>
          </a:p>
          <a:p>
            <a:pPr marL="574675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ＭＳ Ｐゴシック"/>
                <a:cs typeface="Arial"/>
              </a:rPr>
              <a:t>On-the-fly cross section processing is integrated for both fast and thermal systems, including TRISO based systems</a:t>
            </a:r>
          </a:p>
          <a:p>
            <a:pPr lvl="1">
              <a:spcAft>
                <a:spcPts val="400"/>
              </a:spcAft>
            </a:pPr>
            <a:r>
              <a:rPr lang="en-US" sz="1400" dirty="0">
                <a:solidFill>
                  <a:srgbClr val="000000"/>
                </a:solidFill>
                <a:ea typeface="ＭＳ Ｐゴシック"/>
                <a:cs typeface="Arial"/>
              </a:rPr>
              <a:t>Depletion/decay using built-in depletion solver</a:t>
            </a:r>
          </a:p>
          <a:p>
            <a:pPr lvl="1">
              <a:spcAft>
                <a:spcPts val="400"/>
              </a:spcAft>
            </a:pPr>
            <a:r>
              <a:rPr lang="en-US" sz="1400" dirty="0">
                <a:solidFill>
                  <a:srgbClr val="000000"/>
                </a:solidFill>
                <a:ea typeface="ＭＳ Ｐゴシック"/>
                <a:cs typeface="Arial"/>
              </a:rPr>
              <a:t>Transient analysis using point kinetics, improved quasi static method, and spatial kinetics.</a:t>
            </a:r>
          </a:p>
          <a:p>
            <a:pPr lvl="1">
              <a:spcAft>
                <a:spcPts val="400"/>
              </a:spcAft>
            </a:pPr>
            <a:r>
              <a:rPr lang="en-US" sz="1400" dirty="0">
                <a:solidFill>
                  <a:srgbClr val="000000"/>
                </a:solidFill>
                <a:ea typeface="ＭＳ Ｐゴシック"/>
                <a:cs typeface="Arial"/>
              </a:rPr>
              <a:t>MOOSE framework enables ease-of-coupling to other MOOSE-based codes</a:t>
            </a:r>
          </a:p>
          <a:p>
            <a:pPr marL="285750" indent="-285750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a typeface="ＭＳ Ｐゴシック"/>
                <a:cs typeface="Arial"/>
              </a:rPr>
              <a:t>Shift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Arial"/>
              </a:rPr>
              <a:t> is a Monte Carlo radiation transport code designed to scale from supercomputers to laptops. </a:t>
            </a:r>
          </a:p>
          <a:p>
            <a:pPr marL="574675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ＭＳ Ｐゴシック"/>
                <a:cs typeface="Arial"/>
              </a:rPr>
              <a:t>Continuous-energy nuclear data on exact geometry (CSG) </a:t>
            </a:r>
          </a:p>
          <a:p>
            <a:pPr marL="574675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ＭＳ Ｐゴシック"/>
                <a:cs typeface="Arial"/>
              </a:rPr>
              <a:t>State-of-the-art methods for eigenvalue, shielding, depletion, and sensitivity/uncertainty on CPU/GPU systems</a:t>
            </a:r>
          </a:p>
          <a:p>
            <a:pPr marL="574675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ＭＳ Ｐゴシック"/>
                <a:cs typeface="Arial"/>
              </a:rPr>
              <a:t>Shift provides MG cross sections for subsequent </a:t>
            </a:r>
            <a:r>
              <a:rPr lang="en-US" sz="1400" dirty="0" err="1">
                <a:solidFill>
                  <a:srgbClr val="000000"/>
                </a:solidFill>
                <a:ea typeface="ＭＳ Ｐゴシック"/>
                <a:cs typeface="Arial"/>
              </a:rPr>
              <a:t>multiphysics</a:t>
            </a:r>
            <a:r>
              <a:rPr lang="en-US" sz="1400" dirty="0">
                <a:solidFill>
                  <a:srgbClr val="000000"/>
                </a:solidFill>
                <a:ea typeface="ＭＳ Ｐゴシック"/>
                <a:cs typeface="Arial"/>
              </a:rPr>
              <a:t> simulations with Griffin for all non-LWR reactor systems</a:t>
            </a:r>
          </a:p>
          <a:p>
            <a:endParaRPr lang="en-US" sz="1600" dirty="0">
              <a:solidFill>
                <a:srgbClr val="000000"/>
              </a:solidFill>
              <a:ea typeface="ＭＳ Ｐゴシック"/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C4721-C83B-FEBE-F760-99126B66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10795000" cy="685800"/>
          </a:xfrm>
        </p:spPr>
        <p:txBody>
          <a:bodyPr>
            <a:noAutofit/>
          </a:bodyPr>
          <a:lstStyle/>
          <a:p>
            <a:r>
              <a:rPr lang="en-US" sz="2400" dirty="0"/>
              <a:t>NEAMS Reactor Physics technical area develops and deploys codes for modeling neutral particle transport and nuclide depletion/decay</a:t>
            </a:r>
          </a:p>
        </p:txBody>
      </p:sp>
    </p:spTree>
    <p:extLst>
      <p:ext uri="{BB962C8B-B14F-4D97-AF65-F5344CB8AC3E}">
        <p14:creationId xmlns:p14="http://schemas.microsoft.com/office/powerpoint/2010/main" val="149751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40502-56D4-6613-E3D8-81EDD17EB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D1170-DABA-DB34-6290-EA5A086BB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Griffin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BF547-217D-718E-55A1-3128A6D70B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6400" y="1285875"/>
            <a:ext cx="11252200" cy="4943475"/>
          </a:xfrm>
        </p:spPr>
        <p:txBody>
          <a:bodyPr vert="horz" lIns="0" tIns="0" rIns="0" bIns="0" anchor="t"/>
          <a:lstStyle/>
          <a:p>
            <a:pPr marL="287020" indent="-287020">
              <a:buFont typeface="Arial" panose="020B0604020202020204" pitchFamily="34" charset="0"/>
              <a:buChar char="•"/>
            </a:pPr>
            <a:r>
              <a:rPr lang="en-US" sz="1800" dirty="0">
                <a:ea typeface="ヒラギノ角ゴ Pro W3"/>
              </a:rPr>
              <a:t>Deterministic Neutron Transport</a:t>
            </a:r>
          </a:p>
          <a:p>
            <a:pPr marL="575945" lvl="1">
              <a:buFont typeface="Arial" panose="020B0604020202020204" pitchFamily="34" charset="0"/>
              <a:buChar char="•"/>
            </a:pPr>
            <a:r>
              <a:rPr lang="en-US" sz="1600" dirty="0">
                <a:ea typeface="ヒラギノ角ゴ Pro W3"/>
              </a:rPr>
              <a:t>Discrete Ordinates (S</a:t>
            </a:r>
            <a:r>
              <a:rPr lang="en-US" sz="1600" baseline="-25000" dirty="0">
                <a:ea typeface="ヒラギノ角ゴ Pro W3"/>
              </a:rPr>
              <a:t>n</a:t>
            </a:r>
            <a:r>
              <a:rPr lang="en-US" sz="1600" dirty="0">
                <a:ea typeface="ヒラギノ角ゴ Pro W3"/>
              </a:rPr>
              <a:t>)</a:t>
            </a:r>
            <a:endParaRPr lang="en-US" sz="1600">
              <a:ea typeface="ヒラギノ角ゴ Pro W3"/>
              <a:cs typeface="Arial"/>
            </a:endParaRPr>
          </a:p>
          <a:p>
            <a:pPr marL="575945" lvl="1">
              <a:buFont typeface="Arial" panose="020B0604020202020204" pitchFamily="34" charset="0"/>
              <a:buChar char="•"/>
            </a:pPr>
            <a:r>
              <a:rPr lang="en-US" sz="1600" dirty="0">
                <a:ea typeface="ヒラギノ角ゴ Pro W3"/>
              </a:rPr>
              <a:t>Spherical Harmonics (P</a:t>
            </a:r>
            <a:r>
              <a:rPr lang="en-US" sz="1600" baseline="-25000" dirty="0">
                <a:ea typeface="ヒラギノ角ゴ Pro W3"/>
              </a:rPr>
              <a:t>N</a:t>
            </a:r>
            <a:r>
              <a:rPr lang="en-US" sz="1600" dirty="0">
                <a:ea typeface="ヒラギノ角ゴ Pro W3"/>
              </a:rPr>
              <a:t>)</a:t>
            </a:r>
            <a:endParaRPr lang="en-US" sz="1600">
              <a:ea typeface="ヒラギノ角ゴ Pro W3"/>
              <a:cs typeface="Arial"/>
            </a:endParaRPr>
          </a:p>
          <a:p>
            <a:pPr marL="575945" lvl="1">
              <a:buFont typeface="Arial" panose="020B0604020202020204" pitchFamily="34" charset="0"/>
              <a:buChar char="•"/>
            </a:pPr>
            <a:r>
              <a:rPr lang="en-US" sz="1600" dirty="0">
                <a:ea typeface="ヒラギノ角ゴ Pro W3"/>
              </a:rPr>
              <a:t>Low-order super homogenization (SPH) method currently under development</a:t>
            </a:r>
            <a:endParaRPr lang="en-US" sz="1600">
              <a:ea typeface="ヒラギノ角ゴ Pro W3"/>
              <a:cs typeface="Arial"/>
            </a:endParaRPr>
          </a:p>
          <a:p>
            <a:pPr marL="287020" indent="-287020">
              <a:buFont typeface="Arial" panose="020B0604020202020204" pitchFamily="34" charset="0"/>
              <a:buChar char="•"/>
            </a:pPr>
            <a:r>
              <a:rPr lang="en-US" sz="1800" dirty="0">
                <a:ea typeface="ヒラギノ角ゴ Pro W3"/>
              </a:rPr>
              <a:t>Decay Heat Tracking</a:t>
            </a:r>
          </a:p>
          <a:p>
            <a:pPr marL="575945" lvl="1">
              <a:buFont typeface="Arial" panose="020B0604020202020204" pitchFamily="34" charset="0"/>
              <a:buChar char="•"/>
            </a:pPr>
            <a:r>
              <a:rPr lang="en-US" sz="1600" dirty="0">
                <a:ea typeface="ヒラギノ角ゴ Pro W3"/>
              </a:rPr>
              <a:t>Explicit (using nuclide number densities)</a:t>
            </a:r>
            <a:endParaRPr lang="en-US" sz="1600">
              <a:ea typeface="ヒラギノ角ゴ Pro W3"/>
              <a:cs typeface="Arial"/>
            </a:endParaRPr>
          </a:p>
          <a:p>
            <a:pPr marL="575945" lvl="1">
              <a:buFont typeface="Arial" panose="020B0604020202020204" pitchFamily="34" charset="0"/>
              <a:buChar char="•"/>
            </a:pPr>
            <a:r>
              <a:rPr lang="en-US" sz="1600" dirty="0">
                <a:ea typeface="ヒラギノ角ゴ Pro W3"/>
              </a:rPr>
              <a:t>Decay Heat Standard</a:t>
            </a:r>
            <a:endParaRPr lang="en-US" sz="1600" dirty="0">
              <a:ea typeface="ヒラギノ角ゴ Pro W3"/>
              <a:cs typeface="Arial"/>
            </a:endParaRPr>
          </a:p>
          <a:p>
            <a:pPr marL="287020" indent="-287020">
              <a:buFont typeface="Arial" panose="020B0604020202020204" pitchFamily="34" charset="0"/>
              <a:buChar char="•"/>
            </a:pPr>
            <a:r>
              <a:rPr lang="en-US" sz="1800" dirty="0">
                <a:ea typeface="ヒラギノ角ゴ Pro W3"/>
              </a:rPr>
              <a:t>Cross Sections</a:t>
            </a:r>
          </a:p>
          <a:p>
            <a:pPr marL="575945" lvl="1">
              <a:buFont typeface="Arial" panose="020B0604020202020204" pitchFamily="34" charset="0"/>
              <a:buChar char="•"/>
            </a:pPr>
            <a:r>
              <a:rPr lang="en-US" sz="1600" dirty="0">
                <a:ea typeface="ヒラギノ角ゴ Pro W3"/>
                <a:cs typeface="Arial"/>
              </a:rPr>
              <a:t>Online cross section generation</a:t>
            </a:r>
          </a:p>
          <a:p>
            <a:pPr marL="575945" lvl="1">
              <a:buFont typeface="Arial" panose="020B0604020202020204" pitchFamily="34" charset="0"/>
              <a:buChar char="•"/>
            </a:pPr>
            <a:r>
              <a:rPr lang="en-US" sz="1600" dirty="0">
                <a:ea typeface="ヒラギノ角ゴ Pro W3"/>
                <a:cs typeface="Arial"/>
              </a:rPr>
              <a:t>Load cross sections from Monte Carlo codes (Shift, Serpent, </a:t>
            </a:r>
            <a:r>
              <a:rPr lang="en-US" sz="1600" dirty="0" err="1">
                <a:ea typeface="ヒラギノ角ゴ Pro W3"/>
                <a:cs typeface="Arial"/>
              </a:rPr>
              <a:t>OpenMC</a:t>
            </a:r>
            <a:r>
              <a:rPr lang="en-US" sz="1600" dirty="0">
                <a:ea typeface="ヒラギノ角ゴ Pro W3"/>
                <a:cs typeface="Arial"/>
              </a:rPr>
              <a:t>)</a:t>
            </a:r>
          </a:p>
          <a:p>
            <a:pPr marL="287020" indent="-28702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50"/>
                </a:solidFill>
                <a:ea typeface="ヒラギノ角ゴ Pro W3"/>
              </a:rPr>
              <a:t>Depletion</a:t>
            </a:r>
          </a:p>
          <a:p>
            <a:pPr marL="287020" indent="-28702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50"/>
                </a:solidFill>
                <a:ea typeface="ヒラギノ角ゴ Pro W3"/>
              </a:rPr>
              <a:t>Control Rod/Drum </a:t>
            </a:r>
            <a:r>
              <a:rPr lang="en-US" sz="1800" err="1">
                <a:solidFill>
                  <a:srgbClr val="00B050"/>
                </a:solidFill>
                <a:ea typeface="ヒラギノ角ゴ Pro W3"/>
              </a:rPr>
              <a:t>Decusping</a:t>
            </a:r>
            <a:endParaRPr lang="en-US" sz="1800">
              <a:solidFill>
                <a:srgbClr val="00B050"/>
              </a:solidFill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48691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D7F77-8350-024C-4E86-557734DDB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 dirty="0">
                <a:ea typeface="ヒラギノ角ゴ Pro W3"/>
              </a:rPr>
              <a:t>RHPMR Geometry</a:t>
            </a:r>
            <a:endParaRPr lang="en-US" dirty="0"/>
          </a:p>
        </p:txBody>
      </p:sp>
      <p:pic>
        <p:nvPicPr>
          <p:cNvPr id="11" name="Picture 10" descr="A colorful rectangular object with lines and dots&#10;&#10;AI-generated content may be incorrect.">
            <a:extLst>
              <a:ext uri="{FF2B5EF4-FFF2-40B4-BE49-F238E27FC236}">
                <a16:creationId xmlns:a16="http://schemas.microsoft.com/office/drawing/2014/main" id="{0E634A8D-2714-C320-F8DB-0118D5C59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59" y="1313447"/>
            <a:ext cx="3449724" cy="4772527"/>
          </a:xfrm>
          <a:prstGeom prst="rect">
            <a:avLst/>
          </a:prstGeom>
        </p:spPr>
      </p:pic>
      <p:pic>
        <p:nvPicPr>
          <p:cNvPr id="12" name="Picture 11" descr="A group of colored pencils&#10;&#10;AI-generated content may be incorrect.">
            <a:extLst>
              <a:ext uri="{FF2B5EF4-FFF2-40B4-BE49-F238E27FC236}">
                <a16:creationId xmlns:a16="http://schemas.microsoft.com/office/drawing/2014/main" id="{F487A2DF-82A7-84FA-CB68-EACD30E57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776" y="1313447"/>
            <a:ext cx="3144238" cy="47725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BB2CC4-ECF5-2174-5F1F-F940506DD54F}"/>
              </a:ext>
            </a:extLst>
          </p:cNvPr>
          <p:cNvSpPr txBox="1"/>
          <p:nvPr/>
        </p:nvSpPr>
        <p:spPr>
          <a:xfrm>
            <a:off x="611605" y="3519236"/>
            <a:ext cx="10627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latin typeface="Arial"/>
                <a:ea typeface="ヒラギノ角ゴ Pro W3"/>
              </a:rPr>
              <a:t>Monolith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011FE93-80A3-0CFD-321B-1DB5675F1165}"/>
              </a:ext>
            </a:extLst>
          </p:cNvPr>
          <p:cNvCxnSpPr/>
          <p:nvPr/>
        </p:nvCxnSpPr>
        <p:spPr>
          <a:xfrm flipV="1">
            <a:off x="1600701" y="3688180"/>
            <a:ext cx="723900" cy="180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A06137D-1D94-1835-73F5-5DA77C37B67A}"/>
              </a:ext>
            </a:extLst>
          </p:cNvPr>
          <p:cNvSpPr txBox="1"/>
          <p:nvPr/>
        </p:nvSpPr>
        <p:spPr>
          <a:xfrm>
            <a:off x="5484395" y="1443790"/>
            <a:ext cx="12232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Reflector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92CF961-7ACF-04F0-BA90-23572CC98C12}"/>
              </a:ext>
            </a:extLst>
          </p:cNvPr>
          <p:cNvCxnSpPr/>
          <p:nvPr/>
        </p:nvCxnSpPr>
        <p:spPr>
          <a:xfrm flipH="1">
            <a:off x="4745957" y="1675899"/>
            <a:ext cx="709863" cy="1624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CFC2E3E-BDE9-ACF8-EDDE-834A0D661239}"/>
              </a:ext>
            </a:extLst>
          </p:cNvPr>
          <p:cNvCxnSpPr/>
          <p:nvPr/>
        </p:nvCxnSpPr>
        <p:spPr>
          <a:xfrm flipH="1">
            <a:off x="4718385" y="1848852"/>
            <a:ext cx="1281363" cy="10547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9438644-64B7-04B6-A202-E71786B3D092}"/>
              </a:ext>
            </a:extLst>
          </p:cNvPr>
          <p:cNvSpPr txBox="1"/>
          <p:nvPr/>
        </p:nvSpPr>
        <p:spPr>
          <a:xfrm>
            <a:off x="6547184" y="3639552"/>
            <a:ext cx="8522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Fuel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1774D1-A64D-145C-62C8-18B33FCA5812}"/>
              </a:ext>
            </a:extLst>
          </p:cNvPr>
          <p:cNvSpPr txBox="1"/>
          <p:nvPr/>
        </p:nvSpPr>
        <p:spPr>
          <a:xfrm>
            <a:off x="6286500" y="2245894"/>
            <a:ext cx="85223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ヒラギノ角ゴ Pro W3"/>
              </a:rPr>
              <a:t>Heat Pipes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7C494D-7921-E04F-0849-A2D952986DFA}"/>
              </a:ext>
            </a:extLst>
          </p:cNvPr>
          <p:cNvSpPr txBox="1"/>
          <p:nvPr/>
        </p:nvSpPr>
        <p:spPr>
          <a:xfrm>
            <a:off x="10998867" y="3188368"/>
            <a:ext cx="119313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ヒラギノ角ゴ Pro W3"/>
              </a:rPr>
              <a:t>Control Material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4871D60-D7F6-A5DF-0470-E9E496B8C4D5}"/>
              </a:ext>
            </a:extLst>
          </p:cNvPr>
          <p:cNvCxnSpPr/>
          <p:nvPr/>
        </p:nvCxnSpPr>
        <p:spPr>
          <a:xfrm flipH="1" flipV="1">
            <a:off x="10533647" y="3515227"/>
            <a:ext cx="439153" cy="381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B581AC5-D6F5-B1D5-2522-CDBCE6E43662}"/>
              </a:ext>
            </a:extLst>
          </p:cNvPr>
          <p:cNvCxnSpPr/>
          <p:nvPr/>
        </p:nvCxnSpPr>
        <p:spPr>
          <a:xfrm>
            <a:off x="6844464" y="4037096"/>
            <a:ext cx="914400" cy="13655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5086973-7AF6-BD45-CC1B-B17BC943EB2E}"/>
              </a:ext>
            </a:extLst>
          </p:cNvPr>
          <p:cNvCxnSpPr>
            <a:cxnSpLocks/>
          </p:cNvCxnSpPr>
          <p:nvPr/>
        </p:nvCxnSpPr>
        <p:spPr>
          <a:xfrm flipV="1">
            <a:off x="7155278" y="3708234"/>
            <a:ext cx="463218" cy="1082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9E76787-8782-FD6D-8A34-675BC7396F34}"/>
              </a:ext>
            </a:extLst>
          </p:cNvPr>
          <p:cNvCxnSpPr>
            <a:cxnSpLocks/>
          </p:cNvCxnSpPr>
          <p:nvPr/>
        </p:nvCxnSpPr>
        <p:spPr>
          <a:xfrm flipV="1">
            <a:off x="7014910" y="2725652"/>
            <a:ext cx="573505" cy="8903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C018530-8576-54C2-2B30-545C78168869}"/>
              </a:ext>
            </a:extLst>
          </p:cNvPr>
          <p:cNvCxnSpPr>
            <a:cxnSpLocks/>
          </p:cNvCxnSpPr>
          <p:nvPr/>
        </p:nvCxnSpPr>
        <p:spPr>
          <a:xfrm flipV="1">
            <a:off x="7004884" y="1953627"/>
            <a:ext cx="493296" cy="579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111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BA17-06A4-15B6-EB0A-189C81027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Microreactor (</a:t>
            </a:r>
            <a:r>
              <a:rPr lang="en-US" dirty="0" err="1"/>
              <a:t>rHPMR</a:t>
            </a:r>
            <a:r>
              <a:rPr lang="en-US" dirty="0"/>
              <a:t>) Analysis in Griffin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B3C876-4B5D-51CF-C71E-C2961F0B7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04925"/>
            <a:ext cx="6197265" cy="480604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BD219A9-686C-A276-36BB-422DC2BCB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949054"/>
              </p:ext>
            </p:extLst>
          </p:nvPr>
        </p:nvGraphicFramePr>
        <p:xfrm>
          <a:off x="6696075" y="1304925"/>
          <a:ext cx="5379911" cy="4502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978">
                  <a:extLst>
                    <a:ext uri="{9D8B030D-6E8A-4147-A177-3AD203B41FA5}">
                      <a16:colId xmlns:a16="http://schemas.microsoft.com/office/drawing/2014/main" val="3638170265"/>
                    </a:ext>
                  </a:extLst>
                </a:gridCol>
                <a:gridCol w="1664368">
                  <a:extLst>
                    <a:ext uri="{9D8B030D-6E8A-4147-A177-3AD203B41FA5}">
                      <a16:colId xmlns:a16="http://schemas.microsoft.com/office/drawing/2014/main" val="3137867007"/>
                    </a:ext>
                  </a:extLst>
                </a:gridCol>
                <a:gridCol w="1258643">
                  <a:extLst>
                    <a:ext uri="{9D8B030D-6E8A-4147-A177-3AD203B41FA5}">
                      <a16:colId xmlns:a16="http://schemas.microsoft.com/office/drawing/2014/main" val="199469928"/>
                    </a:ext>
                  </a:extLst>
                </a:gridCol>
                <a:gridCol w="1111922">
                  <a:extLst>
                    <a:ext uri="{9D8B030D-6E8A-4147-A177-3AD203B41FA5}">
                      <a16:colId xmlns:a16="http://schemas.microsoft.com/office/drawing/2014/main" val="3256241963"/>
                    </a:ext>
                  </a:extLst>
                </a:gridCol>
              </a:tblGrid>
              <a:tr h="8004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Temp. [K]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Monte Carlo (std.)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Griffin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Diff.</a:t>
                      </a:r>
                    </a:p>
                    <a:p>
                      <a:pPr algn="ctr"/>
                      <a:r>
                        <a:rPr lang="en-US" dirty="0"/>
                        <a:t>[</a:t>
                      </a:r>
                      <a:r>
                        <a:rPr lang="en-US" dirty="0" err="1"/>
                        <a:t>pcm</a:t>
                      </a:r>
                      <a:r>
                        <a:rPr lang="en-US" dirty="0"/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7693214"/>
                  </a:ext>
                </a:extLst>
              </a:tr>
              <a:tr h="4627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1.07745(15)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1.08158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9939079"/>
                  </a:ext>
                </a:extLst>
              </a:tr>
              <a:tr h="4627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1.07184(14)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1.07563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0596514"/>
                  </a:ext>
                </a:extLst>
              </a:tr>
              <a:tr h="4627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1.06553(14)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1.06943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7827965"/>
                  </a:ext>
                </a:extLst>
              </a:tr>
              <a:tr h="4627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1.06038(15)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1.06421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0025253"/>
                  </a:ext>
                </a:extLst>
              </a:tr>
              <a:tr h="4627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1.05522(14)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1.05892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0136251"/>
                  </a:ext>
                </a:extLst>
              </a:tr>
              <a:tr h="4627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1.04983(14)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1.05338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7497874"/>
                  </a:ext>
                </a:extLst>
              </a:tr>
              <a:tr h="4627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1.04550(14)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1.04925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0364255"/>
                  </a:ext>
                </a:extLst>
              </a:tr>
              <a:tr h="4627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1.04128(14)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1.04520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0167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046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0BA08-F2D0-8B10-C2BD-4C5954B77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Microreactor (</a:t>
            </a:r>
            <a:r>
              <a:rPr lang="en-US" dirty="0" err="1"/>
              <a:t>rHPMR</a:t>
            </a:r>
            <a:r>
              <a:rPr lang="en-US" dirty="0"/>
              <a:t>) Analysis in Griffin (continued)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4DF48D-AB1B-B040-CE15-725A2D462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76" y="1274928"/>
            <a:ext cx="4571999" cy="34385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33D4F8-17BC-34E8-4574-F9BF580CF02B}"/>
              </a:ext>
            </a:extLst>
          </p:cNvPr>
          <p:cNvSpPr txBox="1"/>
          <p:nvPr/>
        </p:nvSpPr>
        <p:spPr>
          <a:xfrm>
            <a:off x="125376" y="6322367"/>
            <a:ext cx="71136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N. Choi et al., “Advancements in Multiphysics </a:t>
            </a:r>
            <a:r>
              <a:rPr lang="en-US" sz="1200" dirty="0" err="1"/>
              <a:t>Microdepletion</a:t>
            </a:r>
            <a:r>
              <a:rPr lang="en-US" sz="1200" dirty="0"/>
              <a:t> Analysis of an </a:t>
            </a:r>
            <a:r>
              <a:rPr lang="en-US" sz="1200" dirty="0" err="1"/>
              <a:t>eVinci</a:t>
            </a:r>
            <a:r>
              <a:rPr lang="en-US" sz="1200" baseline="30000" dirty="0" err="1"/>
              <a:t>TM</a:t>
            </a:r>
            <a:r>
              <a:rPr lang="en-US" sz="1200" dirty="0"/>
              <a:t>-like Microreactor Leveraging </a:t>
            </a:r>
            <a:r>
              <a:rPr lang="en-US" sz="1200" dirty="0" err="1"/>
              <a:t>OpenMC</a:t>
            </a:r>
            <a:r>
              <a:rPr lang="en-US" sz="1200" dirty="0"/>
              <a:t>-CRAB Workflow,” INL/RPT-24-77346 Rev:001 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(2024).</a:t>
            </a:r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268970-7D26-37A4-DFBD-84429F258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1276350"/>
            <a:ext cx="4752975" cy="2419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EBA0C0-DB93-CA7D-86AF-93AF5A2A1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3714750"/>
            <a:ext cx="4752975" cy="241935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25E49B-2194-E7ED-BE99-B286ACCD9EBF}"/>
              </a:ext>
            </a:extLst>
          </p:cNvPr>
          <p:cNvCxnSpPr/>
          <p:nvPr/>
        </p:nvCxnSpPr>
        <p:spPr>
          <a:xfrm flipH="1" flipV="1">
            <a:off x="752475" y="2028825"/>
            <a:ext cx="3971925" cy="466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8E7F1C2-2EC6-22EF-56EA-7F377BDD58F8}"/>
              </a:ext>
            </a:extLst>
          </p:cNvPr>
          <p:cNvSpPr txBox="1"/>
          <p:nvPr/>
        </p:nvSpPr>
        <p:spPr>
          <a:xfrm>
            <a:off x="4694321" y="2028824"/>
            <a:ext cx="245544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ヒラギノ角ゴ Pro W3"/>
              </a:rPr>
              <a:t>Initial power density of the midplane of the </a:t>
            </a:r>
            <a:r>
              <a:rPr lang="en-US" dirty="0" err="1">
                <a:latin typeface="Arial"/>
                <a:ea typeface="ヒラギノ角ゴ Pro W3"/>
              </a:rPr>
              <a:t>rHPMR</a:t>
            </a:r>
            <a:r>
              <a:rPr lang="en-US" dirty="0">
                <a:latin typeface="Arial"/>
                <a:ea typeface="ヒラギノ角ゴ Pro W3"/>
              </a:rPr>
              <a:t> Griffin model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57F6BF-98D8-C9BC-0249-B839AAB0577C}"/>
              </a:ext>
            </a:extLst>
          </p:cNvPr>
          <p:cNvSpPr txBox="1"/>
          <p:nvPr/>
        </p:nvSpPr>
        <p:spPr>
          <a:xfrm>
            <a:off x="301792" y="4920414"/>
            <a:ext cx="422609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-457200" algn="ctr"/>
            <a:r>
              <a:rPr lang="en-US" dirty="0">
                <a:latin typeface="Arial"/>
                <a:ea typeface="ヒラギノ角ゴ Pro W3"/>
              </a:rPr>
              <a:t>Eigenvalue calculated by Griffin during the entire depletion calculation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1D49DB-2371-5A00-B0D8-1A7ACB6C1E53}"/>
              </a:ext>
            </a:extLst>
          </p:cNvPr>
          <p:cNvSpPr txBox="1"/>
          <p:nvPr/>
        </p:nvSpPr>
        <p:spPr>
          <a:xfrm>
            <a:off x="4697329" y="4080208"/>
            <a:ext cx="245143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ヒラギノ角ゴ Pro W3"/>
              </a:rPr>
              <a:t>Ratio between the final and initial power densities of the midplane of the </a:t>
            </a:r>
            <a:r>
              <a:rPr lang="en-US" dirty="0" err="1">
                <a:latin typeface="Arial"/>
                <a:ea typeface="ヒラギノ角ゴ Pro W3"/>
              </a:rPr>
              <a:t>rHPMR</a:t>
            </a:r>
            <a:r>
              <a:rPr lang="en-US" dirty="0">
                <a:latin typeface="Arial"/>
                <a:ea typeface="ヒラギノ角ゴ Pro W3"/>
              </a:rPr>
              <a:t> Griffin model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6DA7DA-A3D5-B4BA-E573-A2951CBD8FD9}"/>
              </a:ext>
            </a:extLst>
          </p:cNvPr>
          <p:cNvCxnSpPr/>
          <p:nvPr/>
        </p:nvCxnSpPr>
        <p:spPr>
          <a:xfrm flipH="1" flipV="1">
            <a:off x="4305300" y="4038600"/>
            <a:ext cx="409575" cy="7143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680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997E8B-94AF-28D7-BE4C-BA692675B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685" y="1371601"/>
            <a:ext cx="4540607" cy="4754563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59608FA-250F-4AD3-0B67-E8A47383A0B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950157" y="1371601"/>
            <a:ext cx="2835443" cy="4754563"/>
          </a:xfrm>
        </p:spPr>
        <p:txBody>
          <a:bodyPr lIns="0" tIns="0" rIns="0" bIns="0" anchor="t"/>
          <a:lstStyle/>
          <a:p>
            <a:pPr marL="287020" indent="-287020"/>
            <a:r>
              <a:rPr lang="en-US" sz="2000" dirty="0">
                <a:ea typeface="ヒラギノ角ゴ Pro W3"/>
              </a:rPr>
              <a:t>Movement of two control drums (i.e. one control drum bank)</a:t>
            </a:r>
          </a:p>
          <a:p>
            <a:pPr marL="287020" indent="-287020"/>
            <a:r>
              <a:rPr lang="en-US" sz="2000" dirty="0">
                <a:ea typeface="ヒラギノ角ゴ Pro W3"/>
              </a:rPr>
              <a:t>Cross sections generated with Monte Carlo and transport results compared against a reference Monte Carlo solution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72542-D7A2-BA74-8858-E169B225A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8705513" cy="685800"/>
          </a:xfrm>
        </p:spPr>
        <p:txBody>
          <a:bodyPr>
            <a:normAutofit/>
          </a:bodyPr>
          <a:lstStyle/>
          <a:p>
            <a:r>
              <a:rPr lang="en-US" dirty="0"/>
              <a:t>Microreactor (</a:t>
            </a:r>
            <a:r>
              <a:rPr lang="en-US" dirty="0" err="1"/>
              <a:t>gHPMR</a:t>
            </a:r>
            <a:r>
              <a:rPr lang="en-US" dirty="0"/>
              <a:t>) Analysis in Griffin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5F12DC-8E6F-6A8C-86AC-4B64B9483F77}"/>
              </a:ext>
            </a:extLst>
          </p:cNvPr>
          <p:cNvSpPr txBox="1"/>
          <p:nvPr/>
        </p:nvSpPr>
        <p:spPr>
          <a:xfrm>
            <a:off x="491290" y="2145631"/>
            <a:ext cx="129339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ヒラギノ角ゴ Pro W3"/>
              </a:rPr>
              <a:t>Fuel &amp; HP Assembly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507CE6-B633-15BE-DDDE-1F6F7123B068}"/>
              </a:ext>
            </a:extLst>
          </p:cNvPr>
          <p:cNvCxnSpPr/>
          <p:nvPr/>
        </p:nvCxnSpPr>
        <p:spPr>
          <a:xfrm>
            <a:off x="1700965" y="2513096"/>
            <a:ext cx="1445794" cy="4632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2150DF7-3532-603D-EBAA-0273891B0DC5}"/>
              </a:ext>
            </a:extLst>
          </p:cNvPr>
          <p:cNvSpPr txBox="1"/>
          <p:nvPr/>
        </p:nvSpPr>
        <p:spPr>
          <a:xfrm>
            <a:off x="491290" y="5073315"/>
            <a:ext cx="12933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ヒラギノ角ゴ Pro W3"/>
              </a:rPr>
              <a:t>Reflector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7D083D-3236-685B-62A6-9F69382B343C}"/>
              </a:ext>
            </a:extLst>
          </p:cNvPr>
          <p:cNvSpPr txBox="1"/>
          <p:nvPr/>
        </p:nvSpPr>
        <p:spPr>
          <a:xfrm>
            <a:off x="491289" y="3910262"/>
            <a:ext cx="89234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ヒラギノ角ゴ Pro W3"/>
              </a:rPr>
              <a:t>Vessel Wall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25664E-6E6A-EB8A-07E7-7CF43F38D147}"/>
              </a:ext>
            </a:extLst>
          </p:cNvPr>
          <p:cNvSpPr txBox="1"/>
          <p:nvPr/>
        </p:nvSpPr>
        <p:spPr>
          <a:xfrm>
            <a:off x="7068553" y="1544052"/>
            <a:ext cx="129339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ヒラギノ角ゴ Pro W3"/>
              </a:rPr>
              <a:t>Fixed Control Drum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870954-97B8-36F9-BE76-BC2F709D1945}"/>
              </a:ext>
            </a:extLst>
          </p:cNvPr>
          <p:cNvSpPr txBox="1"/>
          <p:nvPr/>
        </p:nvSpPr>
        <p:spPr>
          <a:xfrm>
            <a:off x="7509711" y="4612104"/>
            <a:ext cx="129339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ヒラギノ角ゴ Pro W3"/>
              </a:rPr>
              <a:t>Movable Control Drum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015DC7B-8547-F569-D51D-8BEEB940D625}"/>
              </a:ext>
            </a:extLst>
          </p:cNvPr>
          <p:cNvCxnSpPr>
            <a:cxnSpLocks/>
          </p:cNvCxnSpPr>
          <p:nvPr/>
        </p:nvCxnSpPr>
        <p:spPr>
          <a:xfrm flipV="1">
            <a:off x="1390149" y="3928813"/>
            <a:ext cx="1024689" cy="2787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ABB9498-AB6A-59AA-BDD0-E986502F02D3}"/>
              </a:ext>
            </a:extLst>
          </p:cNvPr>
          <p:cNvCxnSpPr>
            <a:cxnSpLocks/>
          </p:cNvCxnSpPr>
          <p:nvPr/>
        </p:nvCxnSpPr>
        <p:spPr>
          <a:xfrm flipV="1">
            <a:off x="1590675" y="4670760"/>
            <a:ext cx="1255294" cy="6196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A714F81-E172-308F-A39E-B01B51567526}"/>
              </a:ext>
            </a:extLst>
          </p:cNvPr>
          <p:cNvCxnSpPr>
            <a:cxnSpLocks/>
          </p:cNvCxnSpPr>
          <p:nvPr/>
        </p:nvCxnSpPr>
        <p:spPr>
          <a:xfrm flipH="1">
            <a:off x="5733548" y="2051886"/>
            <a:ext cx="1251285" cy="4832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994E83-028C-9DE4-7782-63654A81FA45}"/>
              </a:ext>
            </a:extLst>
          </p:cNvPr>
          <p:cNvCxnSpPr>
            <a:cxnSpLocks/>
          </p:cNvCxnSpPr>
          <p:nvPr/>
        </p:nvCxnSpPr>
        <p:spPr>
          <a:xfrm flipH="1" flipV="1">
            <a:off x="6084468" y="4139364"/>
            <a:ext cx="1431758" cy="9404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DC04742-CF67-8E9A-C087-CB38E1605188}"/>
              </a:ext>
            </a:extLst>
          </p:cNvPr>
          <p:cNvCxnSpPr>
            <a:cxnSpLocks/>
          </p:cNvCxnSpPr>
          <p:nvPr/>
        </p:nvCxnSpPr>
        <p:spPr>
          <a:xfrm flipH="1" flipV="1">
            <a:off x="6054390" y="3287129"/>
            <a:ext cx="1491916" cy="15320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904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E2346-E59C-0B74-6D78-E421578F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Microreactor (</a:t>
            </a:r>
            <a:r>
              <a:rPr lang="en-US" dirty="0" err="1"/>
              <a:t>gHPMR</a:t>
            </a:r>
            <a:r>
              <a:rPr lang="en-US" dirty="0"/>
              <a:t>) Analysis in Griffin</a:t>
            </a:r>
          </a:p>
        </p:txBody>
      </p:sp>
      <p:pic>
        <p:nvPicPr>
          <p:cNvPr id="9" name="Picture 8" descr="Chart, bubble chart&#10;&#10;AI-generated content may be incorrect.">
            <a:extLst>
              <a:ext uri="{FF2B5EF4-FFF2-40B4-BE49-F238E27FC236}">
                <a16:creationId xmlns:a16="http://schemas.microsoft.com/office/drawing/2014/main" id="{C7D66626-93E3-F7F2-5BB1-0A0CFFC7A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43" y="1409700"/>
            <a:ext cx="5842000" cy="4381500"/>
          </a:xfrm>
          <a:prstGeom prst="rect">
            <a:avLst/>
          </a:prstGeom>
        </p:spPr>
      </p:pic>
      <p:pic>
        <p:nvPicPr>
          <p:cNvPr id="11" name="Picture 10" descr="Bubble chart&#10;&#10;AI-generated content may be incorrect.">
            <a:extLst>
              <a:ext uri="{FF2B5EF4-FFF2-40B4-BE49-F238E27FC236}">
                <a16:creationId xmlns:a16="http://schemas.microsoft.com/office/drawing/2014/main" id="{C6A56611-7A04-CFE9-2F7E-5BFA4310F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882" y="1409700"/>
            <a:ext cx="5842000" cy="4381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CC79F9-CE67-DF19-7791-2544FFC7A809}"/>
              </a:ext>
            </a:extLst>
          </p:cNvPr>
          <p:cNvSpPr txBox="1"/>
          <p:nvPr/>
        </p:nvSpPr>
        <p:spPr>
          <a:xfrm>
            <a:off x="2337635" y="1408697"/>
            <a:ext cx="751271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Arial"/>
                <a:ea typeface="ヒラギノ角ゴ Pro W3"/>
              </a:rPr>
              <a:t>Assembly Power Comparison between Griffin and reference Monte Carlo solution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FEBC50-5F58-DA01-6029-49EAF40352ED}"/>
              </a:ext>
            </a:extLst>
          </p:cNvPr>
          <p:cNvSpPr txBox="1"/>
          <p:nvPr/>
        </p:nvSpPr>
        <p:spPr>
          <a:xfrm>
            <a:off x="1770647" y="5709987"/>
            <a:ext cx="25527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Arial"/>
                <a:ea typeface="ヒラギノ角ゴ Pro W3"/>
              </a:rPr>
              <a:t>All drums fully inserted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993939-C700-5AE2-2D14-20FD42932459}"/>
              </a:ext>
            </a:extLst>
          </p:cNvPr>
          <p:cNvSpPr txBox="1"/>
          <p:nvPr/>
        </p:nvSpPr>
        <p:spPr>
          <a:xfrm>
            <a:off x="6098004" y="5715501"/>
            <a:ext cx="579320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Arial"/>
                <a:ea typeface="ヒラギノ角ゴ Pro W3"/>
              </a:rPr>
              <a:t>All drums fully inserted except rightmost bank, which is fully withdrawn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9000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3CF96-A771-71CC-B723-BAE265811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Rod/Drum Cusping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5582E-06BE-76CB-4F45-F8862AE581D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7213600" cy="4800600"/>
          </a:xfrm>
        </p:spPr>
        <p:txBody>
          <a:bodyPr vert="horz" lIns="0" tIns="0" rIns="0" bIns="0" anchor="t"/>
          <a:lstStyle/>
          <a:p>
            <a:r>
              <a:rPr lang="en-US" sz="1800" dirty="0"/>
              <a:t>Control rod/drum front can be located within a mesh element during computation, leading to the need for homogenization.</a:t>
            </a:r>
          </a:p>
          <a:p>
            <a:r>
              <a:rPr lang="en-US" sz="1800" dirty="0"/>
              <a:t>The thermal flux profile around the rod/drum front exhibits steep gradients, and thus high-order polynomials (typically 4</a:t>
            </a:r>
            <a:r>
              <a:rPr lang="en-US" sz="1800" baseline="30000" dirty="0"/>
              <a:t>th</a:t>
            </a:r>
            <a:r>
              <a:rPr lang="en-US" sz="1800" dirty="0"/>
              <a:t> or above) are required to capture the flux profile.</a:t>
            </a:r>
          </a:p>
          <a:p>
            <a:pPr lvl="1"/>
            <a:r>
              <a:rPr lang="en-US" sz="1600" dirty="0"/>
              <a:t>Simple volume weighting or flux weighting with insufficient order of shape functions leads to large homogenization errors that appear as cusps.</a:t>
            </a:r>
          </a:p>
          <a:p>
            <a:r>
              <a:rPr lang="en-US" sz="1800" dirty="0"/>
              <a:t>Transport solvers typically employ first-order shape functions as high-order shape functions are expensive.</a:t>
            </a:r>
          </a:p>
          <a:p>
            <a:pPr marL="287020" indent="-287020"/>
            <a:r>
              <a:rPr lang="en-US" sz="1800" dirty="0" err="1">
                <a:ea typeface="ヒラギノ角ゴ Pro W3"/>
              </a:rPr>
              <a:t>Decusping</a:t>
            </a:r>
            <a:r>
              <a:rPr lang="en-US" sz="1800" dirty="0">
                <a:ea typeface="ヒラギノ角ゴ Pro W3"/>
              </a:rPr>
              <a:t> improvements have been implemented which allows for local increase to the flux shape function order in the rod/drum regions, improving results without significant runtime costs from applying higher-order solves to the entire system.</a:t>
            </a:r>
          </a:p>
          <a:p>
            <a:r>
              <a:rPr lang="en-US" sz="1800" dirty="0" err="1"/>
              <a:t>Decusping</a:t>
            </a:r>
            <a:r>
              <a:rPr lang="en-US" sz="1800" dirty="0"/>
              <a:t> improvements implemented by </a:t>
            </a:r>
            <a:r>
              <a:rPr lang="en-US" sz="1800" dirty="0" err="1"/>
              <a:t>Namjae</a:t>
            </a:r>
            <a:r>
              <a:rPr lang="en-US" sz="1800" dirty="0"/>
              <a:t> Choi, Ph.D. (INL)</a:t>
            </a:r>
          </a:p>
        </p:txBody>
      </p:sp>
      <p:pic>
        <p:nvPicPr>
          <p:cNvPr id="4" name="Picture 3" descr="A diagram of a graph&#10;&#10;Description automatically generated">
            <a:extLst>
              <a:ext uri="{FF2B5EF4-FFF2-40B4-BE49-F238E27FC236}">
                <a16:creationId xmlns:a16="http://schemas.microsoft.com/office/drawing/2014/main" id="{22E788BF-955B-B924-41BD-A47F48725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447800"/>
            <a:ext cx="3644799" cy="46902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2C0E7B-0335-317F-D5BA-1EEA56A5FB6E}"/>
              </a:ext>
            </a:extLst>
          </p:cNvPr>
          <p:cNvSpPr txBox="1"/>
          <p:nvPr/>
        </p:nvSpPr>
        <p:spPr>
          <a:xfrm>
            <a:off x="406400" y="6248400"/>
            <a:ext cx="7696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Y. S. Jung and H. G. Joo, ”Control Rod </a:t>
            </a:r>
            <a:r>
              <a:rPr lang="en-US" sz="1200" dirty="0" err="1"/>
              <a:t>Decusping</a:t>
            </a:r>
            <a:r>
              <a:rPr lang="en-US" sz="1200" dirty="0"/>
              <a:t> Treatment Based on Local 3-D CMFD Calculation for Direct Whole Core Transport Solvers,” 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International Congress on Advances in Nuclear Power Plants (ICAPP) (2014).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43789736"/>
      </p:ext>
    </p:extLst>
  </p:cSld>
  <p:clrMapOvr>
    <a:masterClrMapping/>
  </p:clrMapOvr>
</p:sld>
</file>

<file path=ppt/theme/theme1.xml><?xml version="1.0" encoding="utf-8"?>
<a:theme xmlns:a="http://schemas.openxmlformats.org/drawingml/2006/main" name="DOE Theme Colors">
  <a:themeElements>
    <a:clrScheme name="EITS Color Scheme">
      <a:dk1>
        <a:sysClr val="windowText" lastClr="000000"/>
      </a:dk1>
      <a:lt1>
        <a:sysClr val="window" lastClr="FFFFFF"/>
      </a:lt1>
      <a:dk2>
        <a:srgbClr val="121A1D"/>
      </a:dk2>
      <a:lt2>
        <a:srgbClr val="D2DBE0"/>
      </a:lt2>
      <a:accent1>
        <a:srgbClr val="003066"/>
      </a:accent1>
      <a:accent2>
        <a:srgbClr val="FFC416"/>
      </a:accent2>
      <a:accent3>
        <a:srgbClr val="004424"/>
      </a:accent3>
      <a:accent4>
        <a:srgbClr val="005496"/>
      </a:accent4>
      <a:accent5>
        <a:srgbClr val="90C853"/>
      </a:accent5>
      <a:accent6>
        <a:srgbClr val="466373"/>
      </a:accent6>
      <a:hlink>
        <a:srgbClr val="003279"/>
      </a:hlink>
      <a:folHlink>
        <a:srgbClr val="004BB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37E96EC989942900B54ACB2A29844" ma:contentTypeVersion="4" ma:contentTypeDescription="Create a new document." ma:contentTypeScope="" ma:versionID="cb8f55f89174a9f1761ff8fca4f75e74">
  <xsd:schema xmlns:xsd="http://www.w3.org/2001/XMLSchema" xmlns:xs="http://www.w3.org/2001/XMLSchema" xmlns:p="http://schemas.microsoft.com/office/2006/metadata/properties" xmlns:ns2="617f3ddb-f9e0-43cb-bd74-cf55aa24f2e1" targetNamespace="http://schemas.microsoft.com/office/2006/metadata/properties" ma:root="true" ma:fieldsID="4c47a9a4a89c2571f4b901b84c60da16" ns2:_="">
    <xsd:import namespace="617f3ddb-f9e0-43cb-bd74-cf55aa24f2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f3ddb-f9e0-43cb-bd74-cf55aa24f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44BF56-C799-47DE-B097-42D0AC3F8454}">
  <ds:schemaRefs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eda238f6-4fe3-404e-a276-e07b17d386f3"/>
    <ds:schemaRef ds:uri="http://schemas.openxmlformats.org/package/2006/metadata/core-properties"/>
    <ds:schemaRef ds:uri="http://purl.org/dc/elements/1.1/"/>
    <ds:schemaRef ds:uri="8f44af2e-8a38-44cf-b457-90b087550117"/>
    <ds:schemaRef ds:uri="http://schemas.microsoft.com/office/infopath/2007/PartnerControls"/>
    <ds:schemaRef ds:uri="0a20205c-0631-4ff0-81c6-46eee12fe7e9"/>
    <ds:schemaRef ds:uri="55bb7a7b-ea7a-4bb0-b24a-d4297f0c0a93"/>
  </ds:schemaRefs>
</ds:datastoreItem>
</file>

<file path=customXml/itemProps2.xml><?xml version="1.0" encoding="utf-8"?>
<ds:datastoreItem xmlns:ds="http://schemas.openxmlformats.org/officeDocument/2006/customXml" ds:itemID="{234DC236-E05B-4765-B448-1E669F9B26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42B671-D95F-47BD-A68C-D1B88FE992E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32331</TotalTime>
  <Words>1819</Words>
  <Application>Microsoft Macintosh PowerPoint</Application>
  <PresentationFormat>Widescreen</PresentationFormat>
  <Paragraphs>252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Arial Narrow</vt:lpstr>
      <vt:lpstr>Arial,Sans-Serif</vt:lpstr>
      <vt:lpstr>Calibri</vt:lpstr>
      <vt:lpstr>Roboto</vt:lpstr>
      <vt:lpstr>STIX Two Text</vt:lpstr>
      <vt:lpstr>ヒラギノ角ゴ Pro W3</vt:lpstr>
      <vt:lpstr>DOE Theme Colors</vt:lpstr>
      <vt:lpstr>NEAMS Reactor Physics Microreactor Capabilities</vt:lpstr>
      <vt:lpstr>NEAMS Reactor Physics technical area develops and deploys codes for modeling neutral particle transport and nuclide depletion/decay</vt:lpstr>
      <vt:lpstr>Overview of Griffin Capabilities</vt:lpstr>
      <vt:lpstr>RHPMR Geometry</vt:lpstr>
      <vt:lpstr>Microreactor (rHPMR) Analysis in Griffin</vt:lpstr>
      <vt:lpstr>Microreactor (rHPMR) Analysis in Griffin (continued)</vt:lpstr>
      <vt:lpstr>Microreactor (gHPMR) Analysis in Griffin</vt:lpstr>
      <vt:lpstr>Microreactor (gHPMR) Analysis in Griffin</vt:lpstr>
      <vt:lpstr>Control Rod/Drum Cusping Effect</vt:lpstr>
      <vt:lpstr>Control Rod/Drum Cusping Effect (continued)</vt:lpstr>
      <vt:lpstr>Control Rod/Drum Cusping Effect (continued)</vt:lpstr>
      <vt:lpstr>Shift is a Monte Carlo radiation transport code in SCALE</vt:lpstr>
      <vt:lpstr>Shift can serve as a reference solution for Griffin for verification</vt:lpstr>
      <vt:lpstr>Titan is the reactor physics interface to Shift</vt:lpstr>
      <vt:lpstr>Overlay CSG cross section tally capability in Shift enables easier multigroup cross section generation </vt:lpstr>
      <vt:lpstr>We exercised the overlay CSG cross section tally capability by performing two-step neutronics calculations with Shift and Griffin</vt:lpstr>
      <vt:lpstr>Reduced memory usage for TRISO problems by taking advantage of material remapping</vt:lpstr>
      <vt:lpstr>Current and future work on microreactor reactor physics modeling</vt:lpstr>
      <vt:lpstr>PowerPoint Presentation</vt:lpstr>
    </vt:vector>
  </TitlesOfParts>
  <Company>Booz Allen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Tai, Jenny [USA]</dc:creator>
  <cp:lastModifiedBy>Pandya, Tara</cp:lastModifiedBy>
  <cp:revision>2158</cp:revision>
  <cp:lastPrinted>2018-02-05T23:05:47Z</cp:lastPrinted>
  <dcterms:created xsi:type="dcterms:W3CDTF">2013-06-03T19:45:25Z</dcterms:created>
  <dcterms:modified xsi:type="dcterms:W3CDTF">2025-05-12T12:34:06Z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0x01010086A37E96EC989942900B54ACB2A29844</vt:lpwstr>
  </property>
  <property fmtid="{D5CDD505-2E9C-101B-9397-08002B2CF9AE}" pid="3" name="MediaServiceImageTags">
    <vt:lpwstr/>
  </property>
</Properties>
</file>