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Lst>
  <p:notesMasterIdLst>
    <p:notesMasterId r:id="rId13"/>
  </p:notesMasterIdLst>
  <p:handoutMasterIdLst>
    <p:handoutMasterId r:id="rId14"/>
  </p:handoutMasterIdLst>
  <p:sldIdLst>
    <p:sldId id="656" r:id="rId5"/>
    <p:sldId id="639" r:id="rId6"/>
    <p:sldId id="645" r:id="rId7"/>
    <p:sldId id="657" r:id="rId8"/>
    <p:sldId id="647" r:id="rId9"/>
    <p:sldId id="653" r:id="rId10"/>
    <p:sldId id="654" r:id="rId11"/>
    <p:sldId id="643" r:id="rId12"/>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kern="1200">
        <a:solidFill>
          <a:schemeClr val="tx1"/>
        </a:solidFill>
        <a:latin typeface="Arial" charset="0"/>
        <a:ea typeface="ヒラギノ角ゴ Pro W3" charset="-128"/>
        <a:cs typeface="ヒラギノ角ゴ Pro W3" charset="-128"/>
      </a:defRPr>
    </a:lvl9pPr>
  </p:defaultTextStyle>
  <p:extLst>
    <p:ext uri="{EFAFB233-063F-42B5-8137-9DF3F51BA10A}">
      <p15:sldGuideLst xmlns:p15="http://schemas.microsoft.com/office/powerpoint/2012/main">
        <p15:guide id="1" orient="horz" pos="2160" userDrawn="1">
          <p15:clr>
            <a:srgbClr val="A4A3A4"/>
          </p15:clr>
        </p15:guide>
        <p15:guide id="2" pos="25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race" initials="k" lastIdx="7" clrIdx="0"/>
  <p:cmAuthor id="1" name="Fernandez, Ted [USA]" initials="FT[" lastIdx="1" clrIdx="1"/>
  <p:cmAuthor id="2" name="Penny.Mefford" initials="PLM" lastIdx="3" clrIdx="2"/>
  <p:cmAuthor id="3" name="johnsc" initials="csj" lastIdx="2" clrIdx="3"/>
  <p:cmAuthor id="4" name="Jenkins, Daniel (CONTR)" initials="JD("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03066"/>
    <a:srgbClr val="A1A1A1"/>
    <a:srgbClr val="0E1130"/>
    <a:srgbClr val="293340"/>
    <a:srgbClr val="213E9A"/>
    <a:srgbClr val="19204C"/>
    <a:srgbClr val="FEF5E8"/>
    <a:srgbClr val="77933C"/>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11ACA0-B09A-7B4A-82C6-FE67EFCE3A5F}" v="178" dt="2025-05-08T15:08:05.719"/>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90" autoAdjust="0"/>
    <p:restoredTop sz="96538" autoAdjust="0"/>
  </p:normalViewPr>
  <p:slideViewPr>
    <p:cSldViewPr snapToObjects="1">
      <p:cViewPr>
        <p:scale>
          <a:sx n="204" d="100"/>
          <a:sy n="204" d="100"/>
        </p:scale>
        <p:origin x="6896" y="1048"/>
      </p:cViewPr>
      <p:guideLst>
        <p:guide orient="horz" pos="2160"/>
        <p:guide pos="256"/>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130" d="100"/>
        <a:sy n="130" d="100"/>
      </p:scale>
      <p:origin x="0" y="-8418"/>
    </p:cViewPr>
  </p:sorterViewPr>
  <p:notesViewPr>
    <p:cSldViewPr snapToObjects="1">
      <p:cViewPr varScale="1">
        <p:scale>
          <a:sx n="190" d="100"/>
          <a:sy n="190" d="100"/>
        </p:scale>
        <p:origin x="11192" y="2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Diana" userId="S::diana.li@nuclear.energy.gov::b3a1f5c3-5a86-4a9e-af1a-1d884c5eec63" providerId="AD" clId="Web-{440268C2-5913-E360-453A-D628D9FF7243}"/>
    <pc:docChg chg="addSld">
      <pc:chgData name="Li, Diana" userId="S::diana.li@nuclear.energy.gov::b3a1f5c3-5a86-4a9e-af1a-1d884c5eec63" providerId="AD" clId="Web-{440268C2-5913-E360-453A-D628D9FF7243}" dt="2025-03-10T18:06:13.542" v="0"/>
      <pc:docMkLst>
        <pc:docMk/>
      </pc:docMkLst>
      <pc:sldChg chg="new">
        <pc:chgData name="Li, Diana" userId="S::diana.li@nuclear.energy.gov::b3a1f5c3-5a86-4a9e-af1a-1d884c5eec63" providerId="AD" clId="Web-{440268C2-5913-E360-453A-D628D9FF7243}" dt="2025-03-10T18:06:13.542" v="0"/>
        <pc:sldMkLst>
          <pc:docMk/>
          <pc:sldMk cId="2087587094" sldId="644"/>
        </pc:sldMkLst>
      </pc:sldChg>
    </pc:docChg>
  </pc:docChgLst>
  <pc:docChgLst>
    <pc:chgData name="Parikshit Bajpai" userId="3ed63a4d-724d-4387-82a9-126a6182cda2" providerId="ADAL" clId="{4311ACA0-B09A-7B4A-82C6-FE67EFCE3A5F}"/>
    <pc:docChg chg="undo redo custSel addSld delSld modSld">
      <pc:chgData name="Parikshit Bajpai" userId="3ed63a4d-724d-4387-82a9-126a6182cda2" providerId="ADAL" clId="{4311ACA0-B09A-7B4A-82C6-FE67EFCE3A5F}" dt="2025-05-08T18:46:33.091" v="9483" actId="1076"/>
      <pc:docMkLst>
        <pc:docMk/>
      </pc:docMkLst>
      <pc:sldChg chg="addSp delSp modSp del mod">
        <pc:chgData name="Parikshit Bajpai" userId="3ed63a4d-724d-4387-82a9-126a6182cda2" providerId="ADAL" clId="{4311ACA0-B09A-7B4A-82C6-FE67EFCE3A5F}" dt="2025-05-07T19:32:04.571" v="1723" actId="2696"/>
        <pc:sldMkLst>
          <pc:docMk/>
          <pc:sldMk cId="2129461849" sldId="636"/>
        </pc:sldMkLst>
        <pc:spChg chg="del mod">
          <ac:chgData name="Parikshit Bajpai" userId="3ed63a4d-724d-4387-82a9-126a6182cda2" providerId="ADAL" clId="{4311ACA0-B09A-7B4A-82C6-FE67EFCE3A5F}" dt="2025-05-07T16:10:19.888" v="932" actId="478"/>
          <ac:spMkLst>
            <pc:docMk/>
            <pc:sldMk cId="2129461849" sldId="636"/>
            <ac:spMk id="3" creationId="{F1E3D022-7417-B585-AABB-4EB27AA26696}"/>
          </ac:spMkLst>
        </pc:spChg>
        <pc:spChg chg="add del mod">
          <ac:chgData name="Parikshit Bajpai" userId="3ed63a4d-724d-4387-82a9-126a6182cda2" providerId="ADAL" clId="{4311ACA0-B09A-7B4A-82C6-FE67EFCE3A5F}" dt="2025-05-07T16:10:22.380" v="933" actId="478"/>
          <ac:spMkLst>
            <pc:docMk/>
            <pc:sldMk cId="2129461849" sldId="636"/>
            <ac:spMk id="6" creationId="{2CCDF502-1733-8614-BEA7-7323B034E730}"/>
          </ac:spMkLst>
        </pc:spChg>
        <pc:graphicFrameChg chg="add mod modGraphic">
          <ac:chgData name="Parikshit Bajpai" userId="3ed63a4d-724d-4387-82a9-126a6182cda2" providerId="ADAL" clId="{4311ACA0-B09A-7B4A-82C6-FE67EFCE3A5F}" dt="2025-05-07T16:56:38.047" v="1507" actId="122"/>
          <ac:graphicFrameMkLst>
            <pc:docMk/>
            <pc:sldMk cId="2129461849" sldId="636"/>
            <ac:graphicFrameMk id="4" creationId="{173E6F29-BAFB-2E4A-189C-91F9ABCC6FBE}"/>
          </ac:graphicFrameMkLst>
        </pc:graphicFrameChg>
      </pc:sldChg>
      <pc:sldChg chg="del">
        <pc:chgData name="Parikshit Bajpai" userId="3ed63a4d-724d-4387-82a9-126a6182cda2" providerId="ADAL" clId="{4311ACA0-B09A-7B4A-82C6-FE67EFCE3A5F}" dt="2025-04-29T21:23:08.878" v="8" actId="2696"/>
        <pc:sldMkLst>
          <pc:docMk/>
          <pc:sldMk cId="3040381626" sldId="638"/>
        </pc:sldMkLst>
      </pc:sldChg>
      <pc:sldChg chg="addSp delSp modSp mod modNotesTx">
        <pc:chgData name="Parikshit Bajpai" userId="3ed63a4d-724d-4387-82a9-126a6182cda2" providerId="ADAL" clId="{4311ACA0-B09A-7B4A-82C6-FE67EFCE3A5F}" dt="2025-05-08T18:26:31.124" v="9473" actId="20577"/>
        <pc:sldMkLst>
          <pc:docMk/>
          <pc:sldMk cId="3529382502" sldId="639"/>
        </pc:sldMkLst>
        <pc:spChg chg="mod">
          <ac:chgData name="Parikshit Bajpai" userId="3ed63a4d-724d-4387-82a9-126a6182cda2" providerId="ADAL" clId="{4311ACA0-B09A-7B4A-82C6-FE67EFCE3A5F}" dt="2025-04-29T22:20:34.709" v="135"/>
          <ac:spMkLst>
            <pc:docMk/>
            <pc:sldMk cId="3529382502" sldId="639"/>
            <ac:spMk id="2" creationId="{2C67FAB7-A466-1A2B-A2D9-85E7287EC0C7}"/>
          </ac:spMkLst>
        </pc:spChg>
        <pc:spChg chg="mod">
          <ac:chgData name="Parikshit Bajpai" userId="3ed63a4d-724d-4387-82a9-126a6182cda2" providerId="ADAL" clId="{4311ACA0-B09A-7B4A-82C6-FE67EFCE3A5F}" dt="2025-05-08T18:26:31.124" v="9473" actId="20577"/>
          <ac:spMkLst>
            <pc:docMk/>
            <pc:sldMk cId="3529382502" sldId="639"/>
            <ac:spMk id="3" creationId="{D4C54A00-AAA7-5925-98B6-A82768BD1373}"/>
          </ac:spMkLst>
        </pc:spChg>
        <pc:spChg chg="add mod">
          <ac:chgData name="Parikshit Bajpai" userId="3ed63a4d-724d-4387-82a9-126a6182cda2" providerId="ADAL" clId="{4311ACA0-B09A-7B4A-82C6-FE67EFCE3A5F}" dt="2025-05-08T15:04:28.514" v="5442" actId="20577"/>
          <ac:spMkLst>
            <pc:docMk/>
            <pc:sldMk cId="3529382502" sldId="639"/>
            <ac:spMk id="5" creationId="{CAF5D35C-2158-9B0B-20A6-B91006B4C468}"/>
          </ac:spMkLst>
        </pc:spChg>
        <pc:spChg chg="add del mod">
          <ac:chgData name="Parikshit Bajpai" userId="3ed63a4d-724d-4387-82a9-126a6182cda2" providerId="ADAL" clId="{4311ACA0-B09A-7B4A-82C6-FE67EFCE3A5F}" dt="2025-05-08T15:01:15.086" v="5429"/>
          <ac:spMkLst>
            <pc:docMk/>
            <pc:sldMk cId="3529382502" sldId="639"/>
            <ac:spMk id="6" creationId="{3EDC17DC-74C8-A335-3475-2D977E811119}"/>
          </ac:spMkLst>
        </pc:spChg>
        <pc:picChg chg="add mod">
          <ac:chgData name="Parikshit Bajpai" userId="3ed63a4d-724d-4387-82a9-126a6182cda2" providerId="ADAL" clId="{4311ACA0-B09A-7B4A-82C6-FE67EFCE3A5F}" dt="2025-04-29T22:21:39.891" v="137"/>
          <ac:picMkLst>
            <pc:docMk/>
            <pc:sldMk cId="3529382502" sldId="639"/>
            <ac:picMk id="4" creationId="{0BCD2BE4-43C4-9785-A165-5F104FB26F00}"/>
          </ac:picMkLst>
        </pc:picChg>
      </pc:sldChg>
      <pc:sldChg chg="del">
        <pc:chgData name="Parikshit Bajpai" userId="3ed63a4d-724d-4387-82a9-126a6182cda2" providerId="ADAL" clId="{4311ACA0-B09A-7B4A-82C6-FE67EFCE3A5F}" dt="2025-04-29T22:20:14.512" v="131" actId="2696"/>
        <pc:sldMkLst>
          <pc:docMk/>
          <pc:sldMk cId="3272174478" sldId="640"/>
        </pc:sldMkLst>
      </pc:sldChg>
      <pc:sldChg chg="del">
        <pc:chgData name="Parikshit Bajpai" userId="3ed63a4d-724d-4387-82a9-126a6182cda2" providerId="ADAL" clId="{4311ACA0-B09A-7B4A-82C6-FE67EFCE3A5F}" dt="2025-04-29T22:20:01.132" v="129" actId="2696"/>
        <pc:sldMkLst>
          <pc:docMk/>
          <pc:sldMk cId="1377814855" sldId="641"/>
        </pc:sldMkLst>
      </pc:sldChg>
      <pc:sldChg chg="del">
        <pc:chgData name="Parikshit Bajpai" userId="3ed63a4d-724d-4387-82a9-126a6182cda2" providerId="ADAL" clId="{4311ACA0-B09A-7B4A-82C6-FE67EFCE3A5F}" dt="2025-04-29T22:20:06.383" v="130" actId="2696"/>
        <pc:sldMkLst>
          <pc:docMk/>
          <pc:sldMk cId="1791436449" sldId="642"/>
        </pc:sldMkLst>
      </pc:sldChg>
      <pc:sldChg chg="addSp delSp modSp del mod">
        <pc:chgData name="Parikshit Bajpai" userId="3ed63a4d-724d-4387-82a9-126a6182cda2" providerId="ADAL" clId="{4311ACA0-B09A-7B4A-82C6-FE67EFCE3A5F}" dt="2025-05-07T16:55:35.520" v="1495" actId="2696"/>
        <pc:sldMkLst>
          <pc:docMk/>
          <pc:sldMk cId="2087587094" sldId="644"/>
        </pc:sldMkLst>
        <pc:spChg chg="mod">
          <ac:chgData name="Parikshit Bajpai" userId="3ed63a4d-724d-4387-82a9-126a6182cda2" providerId="ADAL" clId="{4311ACA0-B09A-7B4A-82C6-FE67EFCE3A5F}" dt="2025-05-07T16:44:45.952" v="1209" actId="21"/>
          <ac:spMkLst>
            <pc:docMk/>
            <pc:sldMk cId="2087587094" sldId="644"/>
            <ac:spMk id="3" creationId="{DDF83915-72D6-E1D8-1071-8A9A18C05538}"/>
          </ac:spMkLst>
        </pc:spChg>
      </pc:sldChg>
      <pc:sldChg chg="addSp modSp add mod modNotesTx">
        <pc:chgData name="Parikshit Bajpai" userId="3ed63a4d-724d-4387-82a9-126a6182cda2" providerId="ADAL" clId="{4311ACA0-B09A-7B4A-82C6-FE67EFCE3A5F}" dt="2025-05-08T03:13:32.807" v="2908" actId="20577"/>
        <pc:sldMkLst>
          <pc:docMk/>
          <pc:sldMk cId="2552702892" sldId="645"/>
        </pc:sldMkLst>
        <pc:spChg chg="mod">
          <ac:chgData name="Parikshit Bajpai" userId="3ed63a4d-724d-4387-82a9-126a6182cda2" providerId="ADAL" clId="{4311ACA0-B09A-7B4A-82C6-FE67EFCE3A5F}" dt="2025-05-06T18:37:33.197" v="642" actId="20577"/>
          <ac:spMkLst>
            <pc:docMk/>
            <pc:sldMk cId="2552702892" sldId="645"/>
            <ac:spMk id="2" creationId="{B2FC5C23-8007-1EBD-CB4F-0E5EFE71BCEE}"/>
          </ac:spMkLst>
        </pc:spChg>
        <pc:spChg chg="mod">
          <ac:chgData name="Parikshit Bajpai" userId="3ed63a4d-724d-4387-82a9-126a6182cda2" providerId="ADAL" clId="{4311ACA0-B09A-7B4A-82C6-FE67EFCE3A5F}" dt="2025-05-01T00:21:49.935" v="237" actId="207"/>
          <ac:spMkLst>
            <pc:docMk/>
            <pc:sldMk cId="2552702892" sldId="645"/>
            <ac:spMk id="3" creationId="{D050BBE4-EEA6-B2C7-A755-328445B112AE}"/>
          </ac:spMkLst>
        </pc:spChg>
        <pc:spChg chg="add mod">
          <ac:chgData name="Parikshit Bajpai" userId="3ed63a4d-724d-4387-82a9-126a6182cda2" providerId="ADAL" clId="{4311ACA0-B09A-7B4A-82C6-FE67EFCE3A5F}" dt="2025-05-01T00:21:05.577" v="230" actId="113"/>
          <ac:spMkLst>
            <pc:docMk/>
            <pc:sldMk cId="2552702892" sldId="645"/>
            <ac:spMk id="9" creationId="{E5284C83-D223-4B95-E396-D3FD87095D90}"/>
          </ac:spMkLst>
        </pc:spChg>
        <pc:spChg chg="add mod">
          <ac:chgData name="Parikshit Bajpai" userId="3ed63a4d-724d-4387-82a9-126a6182cda2" providerId="ADAL" clId="{4311ACA0-B09A-7B4A-82C6-FE67EFCE3A5F}" dt="2025-05-01T00:21:00.082" v="228" actId="113"/>
          <ac:spMkLst>
            <pc:docMk/>
            <pc:sldMk cId="2552702892" sldId="645"/>
            <ac:spMk id="10" creationId="{53DC57D8-8657-4ADE-1A1D-338BD7F38018}"/>
          </ac:spMkLst>
        </pc:spChg>
        <pc:spChg chg="add mod">
          <ac:chgData name="Parikshit Bajpai" userId="3ed63a4d-724d-4387-82a9-126a6182cda2" providerId="ADAL" clId="{4311ACA0-B09A-7B4A-82C6-FE67EFCE3A5F}" dt="2025-05-01T00:21:03.031" v="229" actId="113"/>
          <ac:spMkLst>
            <pc:docMk/>
            <pc:sldMk cId="2552702892" sldId="645"/>
            <ac:spMk id="11" creationId="{78F0C848-591C-91DE-AD79-635D055902C1}"/>
          </ac:spMkLst>
        </pc:spChg>
        <pc:spChg chg="add mod">
          <ac:chgData name="Parikshit Bajpai" userId="3ed63a4d-724d-4387-82a9-126a6182cda2" providerId="ADAL" clId="{4311ACA0-B09A-7B4A-82C6-FE67EFCE3A5F}" dt="2025-05-01T00:20:52.344" v="226" actId="113"/>
          <ac:spMkLst>
            <pc:docMk/>
            <pc:sldMk cId="2552702892" sldId="645"/>
            <ac:spMk id="12" creationId="{EE248C03-4433-54CC-71DD-CCD5A682226D}"/>
          </ac:spMkLst>
        </pc:spChg>
        <pc:picChg chg="add mod">
          <ac:chgData name="Parikshit Bajpai" userId="3ed63a4d-724d-4387-82a9-126a6182cda2" providerId="ADAL" clId="{4311ACA0-B09A-7B4A-82C6-FE67EFCE3A5F}" dt="2025-05-06T18:37:57.073" v="647" actId="1035"/>
          <ac:picMkLst>
            <pc:docMk/>
            <pc:sldMk cId="2552702892" sldId="645"/>
            <ac:picMk id="4" creationId="{3D722D0F-CDE3-0978-154C-AC9788618E44}"/>
          </ac:picMkLst>
        </pc:picChg>
        <pc:picChg chg="add mod">
          <ac:chgData name="Parikshit Bajpai" userId="3ed63a4d-724d-4387-82a9-126a6182cda2" providerId="ADAL" clId="{4311ACA0-B09A-7B4A-82C6-FE67EFCE3A5F}" dt="2025-05-01T00:19:43.003" v="215" actId="1036"/>
          <ac:picMkLst>
            <pc:docMk/>
            <pc:sldMk cId="2552702892" sldId="645"/>
            <ac:picMk id="5" creationId="{B569CDBE-2827-4E29-7C6E-54A7836BB3F8}"/>
          </ac:picMkLst>
        </pc:picChg>
        <pc:picChg chg="add mod">
          <ac:chgData name="Parikshit Bajpai" userId="3ed63a4d-724d-4387-82a9-126a6182cda2" providerId="ADAL" clId="{4311ACA0-B09A-7B4A-82C6-FE67EFCE3A5F}" dt="2025-05-01T00:19:43.003" v="215" actId="1036"/>
          <ac:picMkLst>
            <pc:docMk/>
            <pc:sldMk cId="2552702892" sldId="645"/>
            <ac:picMk id="6" creationId="{1B5748DD-0C31-5796-24DA-EE3C371B8B29}"/>
          </ac:picMkLst>
        </pc:picChg>
        <pc:picChg chg="add mod">
          <ac:chgData name="Parikshit Bajpai" userId="3ed63a4d-724d-4387-82a9-126a6182cda2" providerId="ADAL" clId="{4311ACA0-B09A-7B4A-82C6-FE67EFCE3A5F}" dt="2025-05-01T00:20:18.405" v="221"/>
          <ac:picMkLst>
            <pc:docMk/>
            <pc:sldMk cId="2552702892" sldId="645"/>
            <ac:picMk id="7" creationId="{36AF1C41-10F3-9309-F373-3A287CEF9073}"/>
          </ac:picMkLst>
        </pc:picChg>
        <pc:picChg chg="add mod">
          <ac:chgData name="Parikshit Bajpai" userId="3ed63a4d-724d-4387-82a9-126a6182cda2" providerId="ADAL" clId="{4311ACA0-B09A-7B4A-82C6-FE67EFCE3A5F}" dt="2025-05-01T00:19:43.003" v="215" actId="1036"/>
          <ac:picMkLst>
            <pc:docMk/>
            <pc:sldMk cId="2552702892" sldId="645"/>
            <ac:picMk id="8" creationId="{43558491-D6CD-AA3D-3F2A-745ED7854562}"/>
          </ac:picMkLst>
        </pc:picChg>
      </pc:sldChg>
      <pc:sldChg chg="addSp delSp modSp add del mod">
        <pc:chgData name="Parikshit Bajpai" userId="3ed63a4d-724d-4387-82a9-126a6182cda2" providerId="ADAL" clId="{4311ACA0-B09A-7B4A-82C6-FE67EFCE3A5F}" dt="2025-05-08T04:09:17.692" v="3969" actId="2696"/>
        <pc:sldMkLst>
          <pc:docMk/>
          <pc:sldMk cId="1188038696" sldId="646"/>
        </pc:sldMkLst>
        <pc:spChg chg="add del mod">
          <ac:chgData name="Parikshit Bajpai" userId="3ed63a4d-724d-4387-82a9-126a6182cda2" providerId="ADAL" clId="{4311ACA0-B09A-7B4A-82C6-FE67EFCE3A5F}" dt="2025-05-08T03:13:48.002" v="2910" actId="478"/>
          <ac:spMkLst>
            <pc:docMk/>
            <pc:sldMk cId="1188038696" sldId="646"/>
            <ac:spMk id="6" creationId="{742D2247-EAAE-ED7E-245D-9C8A01740FDB}"/>
          </ac:spMkLst>
        </pc:spChg>
        <pc:spChg chg="add del mod">
          <ac:chgData name="Parikshit Bajpai" userId="3ed63a4d-724d-4387-82a9-126a6182cda2" providerId="ADAL" clId="{4311ACA0-B09A-7B4A-82C6-FE67EFCE3A5F}" dt="2025-05-08T03:18:22.797" v="2952" actId="478"/>
          <ac:spMkLst>
            <pc:docMk/>
            <pc:sldMk cId="1188038696" sldId="646"/>
            <ac:spMk id="8" creationId="{93A547A0-4DA6-EF49-4FE8-70570969D8BE}"/>
          </ac:spMkLst>
        </pc:spChg>
        <pc:spChg chg="add del mod">
          <ac:chgData name="Parikshit Bajpai" userId="3ed63a4d-724d-4387-82a9-126a6182cda2" providerId="ADAL" clId="{4311ACA0-B09A-7B4A-82C6-FE67EFCE3A5F}" dt="2025-05-08T03:13:48.002" v="2910" actId="478"/>
          <ac:spMkLst>
            <pc:docMk/>
            <pc:sldMk cId="1188038696" sldId="646"/>
            <ac:spMk id="11" creationId="{D79A1B4A-1C44-AB5F-9FDA-76AED3787073}"/>
          </ac:spMkLst>
        </pc:spChg>
        <pc:spChg chg="add del mod">
          <ac:chgData name="Parikshit Bajpai" userId="3ed63a4d-724d-4387-82a9-126a6182cda2" providerId="ADAL" clId="{4311ACA0-B09A-7B4A-82C6-FE67EFCE3A5F}" dt="2025-05-08T03:13:57.362" v="2911" actId="478"/>
          <ac:spMkLst>
            <pc:docMk/>
            <pc:sldMk cId="1188038696" sldId="646"/>
            <ac:spMk id="12" creationId="{C31C2419-9959-36DF-672F-5FD1BCC2781D}"/>
          </ac:spMkLst>
        </pc:spChg>
        <pc:spChg chg="add mod">
          <ac:chgData name="Parikshit Bajpai" userId="3ed63a4d-724d-4387-82a9-126a6182cda2" providerId="ADAL" clId="{4311ACA0-B09A-7B4A-82C6-FE67EFCE3A5F}" dt="2025-05-07T19:30:25.230" v="1721" actId="1076"/>
          <ac:spMkLst>
            <pc:docMk/>
            <pc:sldMk cId="1188038696" sldId="646"/>
            <ac:spMk id="13" creationId="{68DF5663-30A6-8A75-7F5D-5C517239A663}"/>
          </ac:spMkLst>
        </pc:spChg>
        <pc:grpChg chg="add mod">
          <ac:chgData name="Parikshit Bajpai" userId="3ed63a4d-724d-4387-82a9-126a6182cda2" providerId="ADAL" clId="{4311ACA0-B09A-7B4A-82C6-FE67EFCE3A5F}" dt="2025-05-08T03:18:15.520" v="2950" actId="1076"/>
          <ac:grpSpMkLst>
            <pc:docMk/>
            <pc:sldMk cId="1188038696" sldId="646"/>
            <ac:grpSpMk id="14" creationId="{D1ADEAE5-6B15-1052-0FA0-D0E4BBBF002A}"/>
          </ac:grpSpMkLst>
        </pc:grpChg>
        <pc:picChg chg="add mod modCrop">
          <ac:chgData name="Parikshit Bajpai" userId="3ed63a4d-724d-4387-82a9-126a6182cda2" providerId="ADAL" clId="{4311ACA0-B09A-7B4A-82C6-FE67EFCE3A5F}" dt="2025-05-07T19:29:48.051" v="1716" actId="1076"/>
          <ac:picMkLst>
            <pc:docMk/>
            <pc:sldMk cId="1188038696" sldId="646"/>
            <ac:picMk id="3" creationId="{AEE3DB62-6079-6C24-9296-453EB8063BAA}"/>
          </ac:picMkLst>
        </pc:picChg>
        <pc:picChg chg="add del mod">
          <ac:chgData name="Parikshit Bajpai" userId="3ed63a4d-724d-4387-82a9-126a6182cda2" providerId="ADAL" clId="{4311ACA0-B09A-7B4A-82C6-FE67EFCE3A5F}" dt="2025-05-07T17:05:26.966" v="1690" actId="478"/>
          <ac:picMkLst>
            <pc:docMk/>
            <pc:sldMk cId="1188038696" sldId="646"/>
            <ac:picMk id="4" creationId="{B2DD8BFD-B421-1C0A-0ABE-2AB5FE0784C5}"/>
          </ac:picMkLst>
        </pc:picChg>
        <pc:picChg chg="add mod">
          <ac:chgData name="Parikshit Bajpai" userId="3ed63a4d-724d-4387-82a9-126a6182cda2" providerId="ADAL" clId="{4311ACA0-B09A-7B4A-82C6-FE67EFCE3A5F}" dt="2025-05-08T03:14:00.812" v="2912" actId="1076"/>
          <ac:picMkLst>
            <pc:docMk/>
            <pc:sldMk cId="1188038696" sldId="646"/>
            <ac:picMk id="5" creationId="{28ED5B05-D11C-CE92-D8BA-773432E52EEF}"/>
          </ac:picMkLst>
        </pc:picChg>
        <pc:picChg chg="add mod">
          <ac:chgData name="Parikshit Bajpai" userId="3ed63a4d-724d-4387-82a9-126a6182cda2" providerId="ADAL" clId="{4311ACA0-B09A-7B4A-82C6-FE67EFCE3A5F}" dt="2025-05-08T03:18:11.434" v="2949" actId="1076"/>
          <ac:picMkLst>
            <pc:docMk/>
            <pc:sldMk cId="1188038696" sldId="646"/>
            <ac:picMk id="9" creationId="{0B964915-AF88-105D-2359-3B3619580AB3}"/>
          </ac:picMkLst>
        </pc:picChg>
      </pc:sldChg>
      <pc:sldChg chg="addSp delSp modSp add mod modNotesTx">
        <pc:chgData name="Parikshit Bajpai" userId="3ed63a4d-724d-4387-82a9-126a6182cda2" providerId="ADAL" clId="{4311ACA0-B09A-7B4A-82C6-FE67EFCE3A5F}" dt="2025-05-08T18:46:33.091" v="9483" actId="1076"/>
        <pc:sldMkLst>
          <pc:docMk/>
          <pc:sldMk cId="3297901643" sldId="647"/>
        </pc:sldMkLst>
        <pc:spChg chg="mod">
          <ac:chgData name="Parikshit Bajpai" userId="3ed63a4d-724d-4387-82a9-126a6182cda2" providerId="ADAL" clId="{4311ACA0-B09A-7B4A-82C6-FE67EFCE3A5F}" dt="2025-05-08T04:02:55.223" v="3916" actId="20577"/>
          <ac:spMkLst>
            <pc:docMk/>
            <pc:sldMk cId="3297901643" sldId="647"/>
            <ac:spMk id="2" creationId="{A501A1CC-6054-1B57-FCA8-5AEFBB12B99B}"/>
          </ac:spMkLst>
        </pc:spChg>
        <pc:spChg chg="add del mod">
          <ac:chgData name="Parikshit Bajpai" userId="3ed63a4d-724d-4387-82a9-126a6182cda2" providerId="ADAL" clId="{4311ACA0-B09A-7B4A-82C6-FE67EFCE3A5F}" dt="2025-05-07T15:55:41.379" v="688" actId="478"/>
          <ac:spMkLst>
            <pc:docMk/>
            <pc:sldMk cId="3297901643" sldId="647"/>
            <ac:spMk id="4" creationId="{7D485EC6-775D-E0A4-1641-D807F8FC58F1}"/>
          </ac:spMkLst>
        </pc:spChg>
        <pc:spChg chg="add mod">
          <ac:chgData name="Parikshit Bajpai" userId="3ed63a4d-724d-4387-82a9-126a6182cda2" providerId="ADAL" clId="{4311ACA0-B09A-7B4A-82C6-FE67EFCE3A5F}" dt="2025-05-08T15:07:51.261" v="5466" actId="14100"/>
          <ac:spMkLst>
            <pc:docMk/>
            <pc:sldMk cId="3297901643" sldId="647"/>
            <ac:spMk id="5" creationId="{B7DC23B6-7734-2D7D-6B6F-959C6A7B91FC}"/>
          </ac:spMkLst>
        </pc:spChg>
        <pc:spChg chg="add mod">
          <ac:chgData name="Parikshit Bajpai" userId="3ed63a4d-724d-4387-82a9-126a6182cda2" providerId="ADAL" clId="{4311ACA0-B09A-7B4A-82C6-FE67EFCE3A5F}" dt="2025-05-08T15:10:11.289" v="5506" actId="20577"/>
          <ac:spMkLst>
            <pc:docMk/>
            <pc:sldMk cId="3297901643" sldId="647"/>
            <ac:spMk id="6" creationId="{9EC2D2AC-D79A-988F-1BA0-7CA480248FAD}"/>
          </ac:spMkLst>
        </pc:spChg>
        <pc:spChg chg="add del mod">
          <ac:chgData name="Parikshit Bajpai" userId="3ed63a4d-724d-4387-82a9-126a6182cda2" providerId="ADAL" clId="{4311ACA0-B09A-7B4A-82C6-FE67EFCE3A5F}" dt="2025-05-07T15:56:51.085" v="694" actId="478"/>
          <ac:spMkLst>
            <pc:docMk/>
            <pc:sldMk cId="3297901643" sldId="647"/>
            <ac:spMk id="19" creationId="{3BC7C6E8-465D-4B50-0B7E-1A1EA8FF0E68}"/>
          </ac:spMkLst>
        </pc:spChg>
        <pc:picChg chg="add del mod">
          <ac:chgData name="Parikshit Bajpai" userId="3ed63a4d-724d-4387-82a9-126a6182cda2" providerId="ADAL" clId="{4311ACA0-B09A-7B4A-82C6-FE67EFCE3A5F}" dt="2025-05-08T14:21:24.110" v="4866" actId="478"/>
          <ac:picMkLst>
            <pc:docMk/>
            <pc:sldMk cId="3297901643" sldId="647"/>
            <ac:picMk id="3" creationId="{CD446E2A-C70A-D0DA-88DD-545336766094}"/>
          </ac:picMkLst>
        </pc:picChg>
        <pc:picChg chg="add mod">
          <ac:chgData name="Parikshit Bajpai" userId="3ed63a4d-724d-4387-82a9-126a6182cda2" providerId="ADAL" clId="{4311ACA0-B09A-7B4A-82C6-FE67EFCE3A5F}" dt="2025-05-08T14:19:10.876" v="4857" actId="1076"/>
          <ac:picMkLst>
            <pc:docMk/>
            <pc:sldMk cId="3297901643" sldId="647"/>
            <ac:picMk id="4" creationId="{37C48047-2BE0-AEB6-7BAA-CD6859A65CB2}"/>
          </ac:picMkLst>
        </pc:picChg>
        <pc:picChg chg="add del mod">
          <ac:chgData name="Parikshit Bajpai" userId="3ed63a4d-724d-4387-82a9-126a6182cda2" providerId="ADAL" clId="{4311ACA0-B09A-7B4A-82C6-FE67EFCE3A5F}" dt="2025-05-07T15:54:57.468" v="685" actId="478"/>
          <ac:picMkLst>
            <pc:docMk/>
            <pc:sldMk cId="3297901643" sldId="647"/>
            <ac:picMk id="5" creationId="{E9731AF0-8054-E961-4937-CE64781FECA6}"/>
          </ac:picMkLst>
        </pc:picChg>
        <pc:picChg chg="add del mod">
          <ac:chgData name="Parikshit Bajpai" userId="3ed63a4d-724d-4387-82a9-126a6182cda2" providerId="ADAL" clId="{4311ACA0-B09A-7B4A-82C6-FE67EFCE3A5F}" dt="2025-05-07T16:01:32.877" v="714" actId="478"/>
          <ac:picMkLst>
            <pc:docMk/>
            <pc:sldMk cId="3297901643" sldId="647"/>
            <ac:picMk id="6" creationId="{66C2BFC3-DDC0-FF2C-0368-195F2E27CA97}"/>
          </ac:picMkLst>
        </pc:picChg>
        <pc:picChg chg="add del">
          <ac:chgData name="Parikshit Bajpai" userId="3ed63a4d-724d-4387-82a9-126a6182cda2" providerId="ADAL" clId="{4311ACA0-B09A-7B4A-82C6-FE67EFCE3A5F}" dt="2025-05-07T15:56:30.405" v="691" actId="478"/>
          <ac:picMkLst>
            <pc:docMk/>
            <pc:sldMk cId="3297901643" sldId="647"/>
            <ac:picMk id="7" creationId="{7D8E4F49-543C-0F23-14A2-96DDD1FCF2DF}"/>
          </ac:picMkLst>
        </pc:picChg>
        <pc:picChg chg="add del mod">
          <ac:chgData name="Parikshit Bajpai" userId="3ed63a4d-724d-4387-82a9-126a6182cda2" providerId="ADAL" clId="{4311ACA0-B09A-7B4A-82C6-FE67EFCE3A5F}" dt="2025-05-07T15:59:45.078" v="708" actId="478"/>
          <ac:picMkLst>
            <pc:docMk/>
            <pc:sldMk cId="3297901643" sldId="647"/>
            <ac:picMk id="8" creationId="{3F1D4C4F-F877-D74E-1D56-76B2EE45BE37}"/>
          </ac:picMkLst>
        </pc:picChg>
        <pc:picChg chg="add del mod">
          <ac:chgData name="Parikshit Bajpai" userId="3ed63a4d-724d-4387-82a9-126a6182cda2" providerId="ADAL" clId="{4311ACA0-B09A-7B4A-82C6-FE67EFCE3A5F}" dt="2025-05-07T16:01:01.122" v="711" actId="478"/>
          <ac:picMkLst>
            <pc:docMk/>
            <pc:sldMk cId="3297901643" sldId="647"/>
            <ac:picMk id="9" creationId="{479DDD1B-E3B9-87CA-7A15-20821D3D5166}"/>
          </ac:picMkLst>
        </pc:picChg>
        <pc:picChg chg="add mod">
          <ac:chgData name="Parikshit Bajpai" userId="3ed63a4d-724d-4387-82a9-126a6182cda2" providerId="ADAL" clId="{4311ACA0-B09A-7B4A-82C6-FE67EFCE3A5F}" dt="2025-05-08T14:20:08.752" v="4865" actId="1076"/>
          <ac:picMkLst>
            <pc:docMk/>
            <pc:sldMk cId="3297901643" sldId="647"/>
            <ac:picMk id="10" creationId="{056E210E-AAC3-ABBB-7BFA-509C3B9E03E1}"/>
          </ac:picMkLst>
        </pc:picChg>
        <pc:picChg chg="add mod">
          <ac:chgData name="Parikshit Bajpai" userId="3ed63a4d-724d-4387-82a9-126a6182cda2" providerId="ADAL" clId="{4311ACA0-B09A-7B4A-82C6-FE67EFCE3A5F}" dt="2025-05-08T14:19:02.454" v="4855" actId="1076"/>
          <ac:picMkLst>
            <pc:docMk/>
            <pc:sldMk cId="3297901643" sldId="647"/>
            <ac:picMk id="11" creationId="{633D1E14-9E05-919C-76A1-B6AC640CB019}"/>
          </ac:picMkLst>
        </pc:picChg>
        <pc:picChg chg="add del mod modCrop">
          <ac:chgData name="Parikshit Bajpai" userId="3ed63a4d-724d-4387-82a9-126a6182cda2" providerId="ADAL" clId="{4311ACA0-B09A-7B4A-82C6-FE67EFCE3A5F}" dt="2025-05-08T04:03:57.514" v="3919" actId="478"/>
          <ac:picMkLst>
            <pc:docMk/>
            <pc:sldMk cId="3297901643" sldId="647"/>
            <ac:picMk id="13" creationId="{DC4BB3F1-0F84-F4DC-AC9D-7A3D922DFDF3}"/>
          </ac:picMkLst>
        </pc:picChg>
        <pc:picChg chg="add mod">
          <ac:chgData name="Parikshit Bajpai" userId="3ed63a4d-724d-4387-82a9-126a6182cda2" providerId="ADAL" clId="{4311ACA0-B09A-7B4A-82C6-FE67EFCE3A5F}" dt="2025-05-08T18:46:12.567" v="9478" actId="1076"/>
          <ac:picMkLst>
            <pc:docMk/>
            <pc:sldMk cId="3297901643" sldId="647"/>
            <ac:picMk id="14" creationId="{69762207-CDBB-9839-A127-B4ADE2F51F25}"/>
          </ac:picMkLst>
        </pc:picChg>
        <pc:picChg chg="add del mod">
          <ac:chgData name="Parikshit Bajpai" userId="3ed63a4d-724d-4387-82a9-126a6182cda2" providerId="ADAL" clId="{4311ACA0-B09A-7B4A-82C6-FE67EFCE3A5F}" dt="2025-05-07T15:54:42.871" v="682" actId="478"/>
          <ac:picMkLst>
            <pc:docMk/>
            <pc:sldMk cId="3297901643" sldId="647"/>
            <ac:picMk id="15" creationId="{D1C3053C-0AFB-9B5A-D2B6-D523592753CF}"/>
          </ac:picMkLst>
        </pc:picChg>
        <pc:picChg chg="add del mod">
          <ac:chgData name="Parikshit Bajpai" userId="3ed63a4d-724d-4387-82a9-126a6182cda2" providerId="ADAL" clId="{4311ACA0-B09A-7B4A-82C6-FE67EFCE3A5F}" dt="2025-05-07T15:55:49.117" v="689" actId="478"/>
          <ac:picMkLst>
            <pc:docMk/>
            <pc:sldMk cId="3297901643" sldId="647"/>
            <ac:picMk id="16" creationId="{DFB1EA70-4619-8147-227B-FB6D135332E8}"/>
          </ac:picMkLst>
        </pc:picChg>
        <pc:picChg chg="add mod">
          <ac:chgData name="Parikshit Bajpai" userId="3ed63a4d-724d-4387-82a9-126a6182cda2" providerId="ADAL" clId="{4311ACA0-B09A-7B4A-82C6-FE67EFCE3A5F}" dt="2025-05-08T18:46:33.091" v="9483" actId="1076"/>
          <ac:picMkLst>
            <pc:docMk/>
            <pc:sldMk cId="3297901643" sldId="647"/>
            <ac:picMk id="17" creationId="{9A66EFC2-6065-C9CA-B410-7A455B50EC71}"/>
          </ac:picMkLst>
        </pc:picChg>
        <pc:picChg chg="add mod modCrop">
          <ac:chgData name="Parikshit Bajpai" userId="3ed63a4d-724d-4387-82a9-126a6182cda2" providerId="ADAL" clId="{4311ACA0-B09A-7B4A-82C6-FE67EFCE3A5F}" dt="2025-05-08T18:46:17.654" v="9480" actId="1076"/>
          <ac:picMkLst>
            <pc:docMk/>
            <pc:sldMk cId="3297901643" sldId="647"/>
            <ac:picMk id="18" creationId="{D8D6CC49-7DF2-D0B7-D29B-46D7A68043E3}"/>
          </ac:picMkLst>
        </pc:picChg>
      </pc:sldChg>
      <pc:sldChg chg="new del">
        <pc:chgData name="Parikshit Bajpai" userId="3ed63a4d-724d-4387-82a9-126a6182cda2" providerId="ADAL" clId="{4311ACA0-B09A-7B4A-82C6-FE67EFCE3A5F}" dt="2025-05-01T00:32:10.067" v="306" actId="2696"/>
        <pc:sldMkLst>
          <pc:docMk/>
          <pc:sldMk cId="2754050380" sldId="648"/>
        </pc:sldMkLst>
      </pc:sldChg>
      <pc:sldChg chg="addSp delSp modSp add del mod modShow">
        <pc:chgData name="Parikshit Bajpai" userId="3ed63a4d-724d-4387-82a9-126a6182cda2" providerId="ADAL" clId="{4311ACA0-B09A-7B4A-82C6-FE67EFCE3A5F}" dt="2025-05-06T18:12:16.254" v="438" actId="2696"/>
        <pc:sldMkLst>
          <pc:docMk/>
          <pc:sldMk cId="2523715854" sldId="649"/>
        </pc:sldMkLst>
      </pc:sldChg>
      <pc:sldChg chg="addSp delSp modSp add del mod modShow">
        <pc:chgData name="Parikshit Bajpai" userId="3ed63a4d-724d-4387-82a9-126a6182cda2" providerId="ADAL" clId="{4311ACA0-B09A-7B4A-82C6-FE67EFCE3A5F}" dt="2025-05-06T18:12:16.233" v="437" actId="2696"/>
        <pc:sldMkLst>
          <pc:docMk/>
          <pc:sldMk cId="311988002" sldId="650"/>
        </pc:sldMkLst>
      </pc:sldChg>
      <pc:sldChg chg="add del">
        <pc:chgData name="Parikshit Bajpai" userId="3ed63a4d-724d-4387-82a9-126a6182cda2" providerId="ADAL" clId="{4311ACA0-B09A-7B4A-82C6-FE67EFCE3A5F}" dt="2025-05-01T00:32:10.067" v="306" actId="2696"/>
        <pc:sldMkLst>
          <pc:docMk/>
          <pc:sldMk cId="2097031535" sldId="650"/>
        </pc:sldMkLst>
      </pc:sldChg>
      <pc:sldChg chg="add del">
        <pc:chgData name="Parikshit Bajpai" userId="3ed63a4d-724d-4387-82a9-126a6182cda2" providerId="ADAL" clId="{4311ACA0-B09A-7B4A-82C6-FE67EFCE3A5F}" dt="2025-05-01T00:32:10.067" v="306" actId="2696"/>
        <pc:sldMkLst>
          <pc:docMk/>
          <pc:sldMk cId="2985634609" sldId="651"/>
        </pc:sldMkLst>
      </pc:sldChg>
      <pc:sldChg chg="addSp delSp modSp add del mod">
        <pc:chgData name="Parikshit Bajpai" userId="3ed63a4d-724d-4387-82a9-126a6182cda2" providerId="ADAL" clId="{4311ACA0-B09A-7B4A-82C6-FE67EFCE3A5F}" dt="2025-05-06T18:12:54.593" v="445" actId="2696"/>
        <pc:sldMkLst>
          <pc:docMk/>
          <pc:sldMk cId="3557995068" sldId="651"/>
        </pc:sldMkLst>
      </pc:sldChg>
      <pc:sldChg chg="addSp delSp modSp add del mod">
        <pc:chgData name="Parikshit Bajpai" userId="3ed63a4d-724d-4387-82a9-126a6182cda2" providerId="ADAL" clId="{4311ACA0-B09A-7B4A-82C6-FE67EFCE3A5F}" dt="2025-05-07T16:41:57.702" v="1193" actId="2696"/>
        <pc:sldMkLst>
          <pc:docMk/>
          <pc:sldMk cId="641451785" sldId="652"/>
        </pc:sldMkLst>
      </pc:sldChg>
      <pc:sldChg chg="addSp delSp modSp add mod modAnim modNotesTx">
        <pc:chgData name="Parikshit Bajpai" userId="3ed63a4d-724d-4387-82a9-126a6182cda2" providerId="ADAL" clId="{4311ACA0-B09A-7B4A-82C6-FE67EFCE3A5F}" dt="2025-05-08T18:35:36.127" v="9475" actId="20577"/>
        <pc:sldMkLst>
          <pc:docMk/>
          <pc:sldMk cId="413817201" sldId="653"/>
        </pc:sldMkLst>
        <pc:spChg chg="add mod">
          <ac:chgData name="Parikshit Bajpai" userId="3ed63a4d-724d-4387-82a9-126a6182cda2" providerId="ADAL" clId="{4311ACA0-B09A-7B4A-82C6-FE67EFCE3A5F}" dt="2025-05-08T15:10:01.996" v="5505" actId="1076"/>
          <ac:spMkLst>
            <pc:docMk/>
            <pc:sldMk cId="413817201" sldId="653"/>
            <ac:spMk id="3" creationId="{C6FF1451-5BA7-A244-524B-06B1433B8B52}"/>
          </ac:spMkLst>
        </pc:spChg>
        <pc:spChg chg="add mod">
          <ac:chgData name="Parikshit Bajpai" userId="3ed63a4d-724d-4387-82a9-126a6182cda2" providerId="ADAL" clId="{4311ACA0-B09A-7B4A-82C6-FE67EFCE3A5F}" dt="2025-05-08T18:35:36.127" v="9475" actId="20577"/>
          <ac:spMkLst>
            <pc:docMk/>
            <pc:sldMk cId="413817201" sldId="653"/>
            <ac:spMk id="5" creationId="{A7DF1CBF-C93B-F0A3-21DE-D1FD66DF8D02}"/>
          </ac:spMkLst>
        </pc:spChg>
        <pc:spChg chg="add mod">
          <ac:chgData name="Parikshit Bajpai" userId="3ed63a4d-724d-4387-82a9-126a6182cda2" providerId="ADAL" clId="{4311ACA0-B09A-7B4A-82C6-FE67EFCE3A5F}" dt="2025-05-07T16:38:09.022" v="1172" actId="1076"/>
          <ac:spMkLst>
            <pc:docMk/>
            <pc:sldMk cId="413817201" sldId="653"/>
            <ac:spMk id="11" creationId="{D1EA927D-91E2-4F3F-ADBF-673C4A01D6B5}"/>
          </ac:spMkLst>
        </pc:spChg>
        <pc:spChg chg="add del mod">
          <ac:chgData name="Parikshit Bajpai" userId="3ed63a4d-724d-4387-82a9-126a6182cda2" providerId="ADAL" clId="{4311ACA0-B09A-7B4A-82C6-FE67EFCE3A5F}" dt="2025-05-07T16:39:55.442" v="1182" actId="478"/>
          <ac:spMkLst>
            <pc:docMk/>
            <pc:sldMk cId="413817201" sldId="653"/>
            <ac:spMk id="12" creationId="{8B1AA549-71C8-7CF6-06D2-B2E63F9D8E98}"/>
          </ac:spMkLst>
        </pc:spChg>
        <pc:spChg chg="add del mod">
          <ac:chgData name="Parikshit Bajpai" userId="3ed63a4d-724d-4387-82a9-126a6182cda2" providerId="ADAL" clId="{4311ACA0-B09A-7B4A-82C6-FE67EFCE3A5F}" dt="2025-05-07T16:39:51.538" v="1181" actId="478"/>
          <ac:spMkLst>
            <pc:docMk/>
            <pc:sldMk cId="413817201" sldId="653"/>
            <ac:spMk id="13" creationId="{ADC7EA3C-4432-C19A-83BB-121A9C8753AB}"/>
          </ac:spMkLst>
        </pc:spChg>
        <pc:spChg chg="add mod">
          <ac:chgData name="Parikshit Bajpai" userId="3ed63a4d-724d-4387-82a9-126a6182cda2" providerId="ADAL" clId="{4311ACA0-B09A-7B4A-82C6-FE67EFCE3A5F}" dt="2025-05-07T16:41:08.574" v="1188" actId="2085"/>
          <ac:spMkLst>
            <pc:docMk/>
            <pc:sldMk cId="413817201" sldId="653"/>
            <ac:spMk id="14" creationId="{B134FAB3-B8E1-7930-3C23-6B057FC05F37}"/>
          </ac:spMkLst>
        </pc:spChg>
        <pc:spChg chg="add mod">
          <ac:chgData name="Parikshit Bajpai" userId="3ed63a4d-724d-4387-82a9-126a6182cda2" providerId="ADAL" clId="{4311ACA0-B09A-7B4A-82C6-FE67EFCE3A5F}" dt="2025-05-07T16:41:37.179" v="1191" actId="1076"/>
          <ac:spMkLst>
            <pc:docMk/>
            <pc:sldMk cId="413817201" sldId="653"/>
            <ac:spMk id="16" creationId="{AC87BDB4-29A8-3DB3-D37D-A3B47B76D0F9}"/>
          </ac:spMkLst>
        </pc:spChg>
        <pc:grpChg chg="add">
          <ac:chgData name="Parikshit Bajpai" userId="3ed63a4d-724d-4387-82a9-126a6182cda2" providerId="ADAL" clId="{4311ACA0-B09A-7B4A-82C6-FE67EFCE3A5F}" dt="2025-05-07T16:41:25.372" v="1189" actId="164"/>
          <ac:grpSpMkLst>
            <pc:docMk/>
            <pc:sldMk cId="413817201" sldId="653"/>
            <ac:grpSpMk id="15" creationId="{9383ED90-E6BF-F8A7-1DBF-E66B48876409}"/>
          </ac:grpSpMkLst>
        </pc:grpChg>
        <pc:grpChg chg="add">
          <ac:chgData name="Parikshit Bajpai" userId="3ed63a4d-724d-4387-82a9-126a6182cda2" providerId="ADAL" clId="{4311ACA0-B09A-7B4A-82C6-FE67EFCE3A5F}" dt="2025-05-07T16:41:49.279" v="1192" actId="164"/>
          <ac:grpSpMkLst>
            <pc:docMk/>
            <pc:sldMk cId="413817201" sldId="653"/>
            <ac:grpSpMk id="17" creationId="{8BC58C57-BB1D-CF1F-83F3-DEE457CF5BED}"/>
          </ac:grpSpMkLst>
        </pc:grpChg>
        <pc:picChg chg="add mod">
          <ac:chgData name="Parikshit Bajpai" userId="3ed63a4d-724d-4387-82a9-126a6182cda2" providerId="ADAL" clId="{4311ACA0-B09A-7B4A-82C6-FE67EFCE3A5F}" dt="2025-05-07T16:21:14.854" v="1036" actId="11530"/>
          <ac:picMkLst>
            <pc:docMk/>
            <pc:sldMk cId="413817201" sldId="653"/>
            <ac:picMk id="4" creationId="{F65B0D7D-6866-2A7C-D5E1-D059D55D0509}"/>
          </ac:picMkLst>
        </pc:picChg>
        <pc:picChg chg="add del mod">
          <ac:chgData name="Parikshit Bajpai" userId="3ed63a4d-724d-4387-82a9-126a6182cda2" providerId="ADAL" clId="{4311ACA0-B09A-7B4A-82C6-FE67EFCE3A5F}" dt="2025-05-07T16:13:29.408" v="1001" actId="478"/>
          <ac:picMkLst>
            <pc:docMk/>
            <pc:sldMk cId="413817201" sldId="653"/>
            <ac:picMk id="6" creationId="{BEDAC207-FF6D-6B78-783D-B36D9B03C8B9}"/>
          </ac:picMkLst>
        </pc:picChg>
        <pc:picChg chg="add mod">
          <ac:chgData name="Parikshit Bajpai" userId="3ed63a4d-724d-4387-82a9-126a6182cda2" providerId="ADAL" clId="{4311ACA0-B09A-7B4A-82C6-FE67EFCE3A5F}" dt="2025-05-07T16:17:49.070" v="1024" actId="1076"/>
          <ac:picMkLst>
            <pc:docMk/>
            <pc:sldMk cId="413817201" sldId="653"/>
            <ac:picMk id="8" creationId="{96FC2E3B-3960-28E4-9F4E-A6E351CE0112}"/>
          </ac:picMkLst>
        </pc:picChg>
        <pc:picChg chg="add mod">
          <ac:chgData name="Parikshit Bajpai" userId="3ed63a4d-724d-4387-82a9-126a6182cda2" providerId="ADAL" clId="{4311ACA0-B09A-7B4A-82C6-FE67EFCE3A5F}" dt="2025-05-07T16:26:51.187" v="1044" actId="1076"/>
          <ac:picMkLst>
            <pc:docMk/>
            <pc:sldMk cId="413817201" sldId="653"/>
            <ac:picMk id="9" creationId="{D64C26EA-2928-3B15-388D-580612C7CBBE}"/>
          </ac:picMkLst>
        </pc:picChg>
        <pc:picChg chg="add mod">
          <ac:chgData name="Parikshit Bajpai" userId="3ed63a4d-724d-4387-82a9-126a6182cda2" providerId="ADAL" clId="{4311ACA0-B09A-7B4A-82C6-FE67EFCE3A5F}" dt="2025-05-07T16:26:44.099" v="1043" actId="1076"/>
          <ac:picMkLst>
            <pc:docMk/>
            <pc:sldMk cId="413817201" sldId="653"/>
            <ac:picMk id="10" creationId="{DC16268D-ACBB-1015-0722-F321CDD9A45F}"/>
          </ac:picMkLst>
        </pc:picChg>
      </pc:sldChg>
      <pc:sldChg chg="addSp delSp modSp add mod modNotesTx">
        <pc:chgData name="Parikshit Bajpai" userId="3ed63a4d-724d-4387-82a9-126a6182cda2" providerId="ADAL" clId="{4311ACA0-B09A-7B4A-82C6-FE67EFCE3A5F}" dt="2025-05-08T15:59:22.034" v="9447" actId="20577"/>
        <pc:sldMkLst>
          <pc:docMk/>
          <pc:sldMk cId="4228693536" sldId="654"/>
        </pc:sldMkLst>
        <pc:spChg chg="mod">
          <ac:chgData name="Parikshit Bajpai" userId="3ed63a4d-724d-4387-82a9-126a6182cda2" providerId="ADAL" clId="{4311ACA0-B09A-7B4A-82C6-FE67EFCE3A5F}" dt="2025-05-01T00:39:13.434" v="334"/>
          <ac:spMkLst>
            <pc:docMk/>
            <pc:sldMk cId="4228693536" sldId="654"/>
            <ac:spMk id="2" creationId="{1F8FA7F3-B8E1-D5ED-4B52-5CD8EF0E78D0}"/>
          </ac:spMkLst>
        </pc:spChg>
        <pc:spChg chg="add mod">
          <ac:chgData name="Parikshit Bajpai" userId="3ed63a4d-724d-4387-82a9-126a6182cda2" providerId="ADAL" clId="{4311ACA0-B09A-7B4A-82C6-FE67EFCE3A5F}" dt="2025-05-07T17:03:48.169" v="1683" actId="1076"/>
          <ac:spMkLst>
            <pc:docMk/>
            <pc:sldMk cId="4228693536" sldId="654"/>
            <ac:spMk id="4" creationId="{96FC8AEF-3091-EAB9-73A2-AE608CAB846F}"/>
          </ac:spMkLst>
        </pc:spChg>
        <pc:spChg chg="add mod">
          <ac:chgData name="Parikshit Bajpai" userId="3ed63a4d-724d-4387-82a9-126a6182cda2" providerId="ADAL" clId="{4311ACA0-B09A-7B4A-82C6-FE67EFCE3A5F}" dt="2025-05-07T16:47:35.077" v="1296" actId="21"/>
          <ac:spMkLst>
            <pc:docMk/>
            <pc:sldMk cId="4228693536" sldId="654"/>
            <ac:spMk id="8" creationId="{CCFE384D-62DC-90F0-46C3-7EAF96CCB664}"/>
          </ac:spMkLst>
        </pc:spChg>
        <pc:spChg chg="add mod">
          <ac:chgData name="Parikshit Bajpai" userId="3ed63a4d-724d-4387-82a9-126a6182cda2" providerId="ADAL" clId="{4311ACA0-B09A-7B4A-82C6-FE67EFCE3A5F}" dt="2025-05-08T14:26:16.966" v="5002" actId="20577"/>
          <ac:spMkLst>
            <pc:docMk/>
            <pc:sldMk cId="4228693536" sldId="654"/>
            <ac:spMk id="9" creationId="{F58CDCCB-0BFE-B40C-9272-E52588391C79}"/>
          </ac:spMkLst>
        </pc:spChg>
        <pc:spChg chg="add del">
          <ac:chgData name="Parikshit Bajpai" userId="3ed63a4d-724d-4387-82a9-126a6182cda2" providerId="ADAL" clId="{4311ACA0-B09A-7B4A-82C6-FE67EFCE3A5F}" dt="2025-05-07T19:22:46.825" v="1693" actId="478"/>
          <ac:spMkLst>
            <pc:docMk/>
            <pc:sldMk cId="4228693536" sldId="654"/>
            <ac:spMk id="12" creationId="{407B2882-07FA-6CA0-2756-6EA688C8171C}"/>
          </ac:spMkLst>
        </pc:spChg>
        <pc:picChg chg="add del mod">
          <ac:chgData name="Parikshit Bajpai" userId="3ed63a4d-724d-4387-82a9-126a6182cda2" providerId="ADAL" clId="{4311ACA0-B09A-7B4A-82C6-FE67EFCE3A5F}" dt="2025-05-07T17:14:26.195" v="1691" actId="478"/>
          <ac:picMkLst>
            <pc:docMk/>
            <pc:sldMk cId="4228693536" sldId="654"/>
            <ac:picMk id="5" creationId="{7AE0C562-A5D6-028E-5B08-FC26792DD4F8}"/>
          </ac:picMkLst>
        </pc:picChg>
        <pc:picChg chg="add mod">
          <ac:chgData name="Parikshit Bajpai" userId="3ed63a4d-724d-4387-82a9-126a6182cda2" providerId="ADAL" clId="{4311ACA0-B09A-7B4A-82C6-FE67EFCE3A5F}" dt="2025-05-07T19:28:08.452" v="1705" actId="1076"/>
          <ac:picMkLst>
            <pc:docMk/>
            <pc:sldMk cId="4228693536" sldId="654"/>
            <ac:picMk id="6" creationId="{2E0FEF24-8B74-FE3A-655E-C5D2ADF437AE}"/>
          </ac:picMkLst>
        </pc:picChg>
        <pc:picChg chg="add del mod">
          <ac:chgData name="Parikshit Bajpai" userId="3ed63a4d-724d-4387-82a9-126a6182cda2" providerId="ADAL" clId="{4311ACA0-B09A-7B4A-82C6-FE67EFCE3A5F}" dt="2025-05-07T16:47:09.011" v="1290" actId="478"/>
          <ac:picMkLst>
            <pc:docMk/>
            <pc:sldMk cId="4228693536" sldId="654"/>
            <ac:picMk id="7" creationId="{A8B5E7C4-0ECC-1271-278F-5654CD55AE70}"/>
          </ac:picMkLst>
        </pc:picChg>
        <pc:picChg chg="add del mod">
          <ac:chgData name="Parikshit Bajpai" userId="3ed63a4d-724d-4387-82a9-126a6182cda2" providerId="ADAL" clId="{4311ACA0-B09A-7B4A-82C6-FE67EFCE3A5F}" dt="2025-05-07T16:47:20.907" v="1293" actId="478"/>
          <ac:picMkLst>
            <pc:docMk/>
            <pc:sldMk cId="4228693536" sldId="654"/>
            <ac:picMk id="10" creationId="{2300BF01-E7B3-8F63-6293-CE2F043023B2}"/>
          </ac:picMkLst>
        </pc:picChg>
        <pc:picChg chg="add mod modCrop">
          <ac:chgData name="Parikshit Bajpai" userId="3ed63a4d-724d-4387-82a9-126a6182cda2" providerId="ADAL" clId="{4311ACA0-B09A-7B4A-82C6-FE67EFCE3A5F}" dt="2025-05-08T14:26:28.672" v="5003" actId="14100"/>
          <ac:picMkLst>
            <pc:docMk/>
            <pc:sldMk cId="4228693536" sldId="654"/>
            <ac:picMk id="14" creationId="{EBBA89F1-3EA1-6406-BB2B-A78F80E63AB1}"/>
          </ac:picMkLst>
        </pc:picChg>
        <pc:picChg chg="add del mod">
          <ac:chgData name="Parikshit Bajpai" userId="3ed63a4d-724d-4387-82a9-126a6182cda2" providerId="ADAL" clId="{4311ACA0-B09A-7B4A-82C6-FE67EFCE3A5F}" dt="2025-05-07T19:23:03.302" v="1697" actId="478"/>
          <ac:picMkLst>
            <pc:docMk/>
            <pc:sldMk cId="4228693536" sldId="654"/>
            <ac:picMk id="2050" creationId="{440DE587-A9BA-4D19-36DA-79E1458FD404}"/>
          </ac:picMkLst>
        </pc:picChg>
      </pc:sldChg>
      <pc:sldChg chg="add del mod modShow">
        <pc:chgData name="Parikshit Bajpai" userId="3ed63a4d-724d-4387-82a9-126a6182cda2" providerId="ADAL" clId="{4311ACA0-B09A-7B4A-82C6-FE67EFCE3A5F}" dt="2025-05-06T18:12:16.259" v="439" actId="2696"/>
        <pc:sldMkLst>
          <pc:docMk/>
          <pc:sldMk cId="495703619" sldId="655"/>
        </pc:sldMkLst>
      </pc:sldChg>
      <pc:sldChg chg="delSp add del mod">
        <pc:chgData name="Parikshit Bajpai" userId="3ed63a4d-724d-4387-82a9-126a6182cda2" providerId="ADAL" clId="{4311ACA0-B09A-7B4A-82C6-FE67EFCE3A5F}" dt="2025-05-07T17:01:45.937" v="1673" actId="2696"/>
        <pc:sldMkLst>
          <pc:docMk/>
          <pc:sldMk cId="2704540700" sldId="655"/>
        </pc:sldMkLst>
        <pc:graphicFrameChg chg="del">
          <ac:chgData name="Parikshit Bajpai" userId="3ed63a4d-724d-4387-82a9-126a6182cda2" providerId="ADAL" clId="{4311ACA0-B09A-7B4A-82C6-FE67EFCE3A5F}" dt="2025-05-07T16:57:16.378" v="1509" actId="478"/>
          <ac:graphicFrameMkLst>
            <pc:docMk/>
            <pc:sldMk cId="2704540700" sldId="655"/>
            <ac:graphicFrameMk id="4" creationId="{CCC43735-DD36-9821-016E-7195EF65E362}"/>
          </ac:graphicFrameMkLst>
        </pc:graphicFrameChg>
      </pc:sldChg>
      <pc:sldChg chg="modSp new mod">
        <pc:chgData name="Parikshit Bajpai" userId="3ed63a4d-724d-4387-82a9-126a6182cda2" providerId="ADAL" clId="{4311ACA0-B09A-7B4A-82C6-FE67EFCE3A5F}" dt="2025-05-07T19:32:33.179" v="1727" actId="14100"/>
        <pc:sldMkLst>
          <pc:docMk/>
          <pc:sldMk cId="125875922" sldId="656"/>
        </pc:sldMkLst>
        <pc:spChg chg="mod">
          <ac:chgData name="Parikshit Bajpai" userId="3ed63a4d-724d-4387-82a9-126a6182cda2" providerId="ADAL" clId="{4311ACA0-B09A-7B4A-82C6-FE67EFCE3A5F}" dt="2025-05-07T16:58:13.161" v="1523"/>
          <ac:spMkLst>
            <pc:docMk/>
            <pc:sldMk cId="125875922" sldId="656"/>
            <ac:spMk id="2" creationId="{77C0F3EC-FDA5-81A8-E87A-09E928FE2716}"/>
          </ac:spMkLst>
        </pc:spChg>
        <pc:spChg chg="mod">
          <ac:chgData name="Parikshit Bajpai" userId="3ed63a4d-724d-4387-82a9-126a6182cda2" providerId="ADAL" clId="{4311ACA0-B09A-7B4A-82C6-FE67EFCE3A5F}" dt="2025-05-07T19:32:33.179" v="1727" actId="14100"/>
          <ac:spMkLst>
            <pc:docMk/>
            <pc:sldMk cId="125875922" sldId="656"/>
            <ac:spMk id="3" creationId="{80A85D2E-60AC-B570-9BF0-01FD28C7D13D}"/>
          </ac:spMkLst>
        </pc:spChg>
      </pc:sldChg>
      <pc:sldChg chg="modSp new del mod">
        <pc:chgData name="Parikshit Bajpai" userId="3ed63a4d-724d-4387-82a9-126a6182cda2" providerId="ADAL" clId="{4311ACA0-B09A-7B4A-82C6-FE67EFCE3A5F}" dt="2025-05-07T16:57:45.165" v="1513" actId="680"/>
        <pc:sldMkLst>
          <pc:docMk/>
          <pc:sldMk cId="1559637002" sldId="656"/>
        </pc:sldMkLst>
        <pc:spChg chg="mod">
          <ac:chgData name="Parikshit Bajpai" userId="3ed63a4d-724d-4387-82a9-126a6182cda2" providerId="ADAL" clId="{4311ACA0-B09A-7B4A-82C6-FE67EFCE3A5F}" dt="2025-05-07T16:57:44.083" v="1512"/>
          <ac:spMkLst>
            <pc:docMk/>
            <pc:sldMk cId="1559637002" sldId="656"/>
            <ac:spMk id="2" creationId="{F64CF3F2-E439-F620-0D4F-CD83F3DF3773}"/>
          </ac:spMkLst>
        </pc:spChg>
      </pc:sldChg>
      <pc:sldChg chg="addSp delSp modSp add mod modNotesTx">
        <pc:chgData name="Parikshit Bajpai" userId="3ed63a4d-724d-4387-82a9-126a6182cda2" providerId="ADAL" clId="{4311ACA0-B09A-7B4A-82C6-FE67EFCE3A5F}" dt="2025-05-08T18:28:33.842" v="9474" actId="14100"/>
        <pc:sldMkLst>
          <pc:docMk/>
          <pc:sldMk cId="1877295241" sldId="657"/>
        </pc:sldMkLst>
        <pc:spChg chg="del">
          <ac:chgData name="Parikshit Bajpai" userId="3ed63a4d-724d-4387-82a9-126a6182cda2" providerId="ADAL" clId="{4311ACA0-B09A-7B4A-82C6-FE67EFCE3A5F}" dt="2025-05-08T03:18:57.054" v="2958" actId="478"/>
          <ac:spMkLst>
            <pc:docMk/>
            <pc:sldMk cId="1877295241" sldId="657"/>
            <ac:spMk id="6" creationId="{EF54C8A4-980B-A7AA-16A3-B7FE4E4AEB1C}"/>
          </ac:spMkLst>
        </pc:spChg>
        <pc:spChg chg="del">
          <ac:chgData name="Parikshit Bajpai" userId="3ed63a4d-724d-4387-82a9-126a6182cda2" providerId="ADAL" clId="{4311ACA0-B09A-7B4A-82C6-FE67EFCE3A5F}" dt="2025-05-08T03:18:30.704" v="2954" actId="478"/>
          <ac:spMkLst>
            <pc:docMk/>
            <pc:sldMk cId="1877295241" sldId="657"/>
            <ac:spMk id="7" creationId="{1D27B68A-8C2E-21A0-1583-58CFBAAE65F2}"/>
          </ac:spMkLst>
        </pc:spChg>
        <pc:spChg chg="del">
          <ac:chgData name="Parikshit Bajpai" userId="3ed63a4d-724d-4387-82a9-126a6182cda2" providerId="ADAL" clId="{4311ACA0-B09A-7B4A-82C6-FE67EFCE3A5F}" dt="2025-05-08T03:18:30.704" v="2954" actId="478"/>
          <ac:spMkLst>
            <pc:docMk/>
            <pc:sldMk cId="1877295241" sldId="657"/>
            <ac:spMk id="8" creationId="{47E04F7F-D0E1-D36D-33D8-07FC67A5F25B}"/>
          </ac:spMkLst>
        </pc:spChg>
        <pc:spChg chg="del">
          <ac:chgData name="Parikshit Bajpai" userId="3ed63a4d-724d-4387-82a9-126a6182cda2" providerId="ADAL" clId="{4311ACA0-B09A-7B4A-82C6-FE67EFCE3A5F}" dt="2025-05-08T03:18:57.054" v="2958" actId="478"/>
          <ac:spMkLst>
            <pc:docMk/>
            <pc:sldMk cId="1877295241" sldId="657"/>
            <ac:spMk id="10" creationId="{171DD470-3AD5-CEF9-F430-702820E7584C}"/>
          </ac:spMkLst>
        </pc:spChg>
        <pc:spChg chg="del">
          <ac:chgData name="Parikshit Bajpai" userId="3ed63a4d-724d-4387-82a9-126a6182cda2" providerId="ADAL" clId="{4311ACA0-B09A-7B4A-82C6-FE67EFCE3A5F}" dt="2025-05-08T03:18:57.054" v="2958" actId="478"/>
          <ac:spMkLst>
            <pc:docMk/>
            <pc:sldMk cId="1877295241" sldId="657"/>
            <ac:spMk id="11" creationId="{61FF43C5-2FCB-05CB-66E8-2AF54FE152ED}"/>
          </ac:spMkLst>
        </pc:spChg>
        <pc:spChg chg="mod">
          <ac:chgData name="Parikshit Bajpai" userId="3ed63a4d-724d-4387-82a9-126a6182cda2" providerId="ADAL" clId="{4311ACA0-B09A-7B4A-82C6-FE67EFCE3A5F}" dt="2025-05-08T03:19:36.558" v="2960"/>
          <ac:spMkLst>
            <pc:docMk/>
            <pc:sldMk cId="1877295241" sldId="657"/>
            <ac:spMk id="16" creationId="{71B30503-4726-D022-5779-F7EBEC2F26F3}"/>
          </ac:spMkLst>
        </pc:spChg>
        <pc:spChg chg="add del mod">
          <ac:chgData name="Parikshit Bajpai" userId="3ed63a4d-724d-4387-82a9-126a6182cda2" providerId="ADAL" clId="{4311ACA0-B09A-7B4A-82C6-FE67EFCE3A5F}" dt="2025-05-08T03:47:57.505" v="3348" actId="478"/>
          <ac:spMkLst>
            <pc:docMk/>
            <pc:sldMk cId="1877295241" sldId="657"/>
            <ac:spMk id="17" creationId="{F7C8FFE3-E1AA-8D54-7072-6061F6D3D0D8}"/>
          </ac:spMkLst>
        </pc:spChg>
        <pc:spChg chg="add mod">
          <ac:chgData name="Parikshit Bajpai" userId="3ed63a4d-724d-4387-82a9-126a6182cda2" providerId="ADAL" clId="{4311ACA0-B09A-7B4A-82C6-FE67EFCE3A5F}" dt="2025-05-08T03:42:14.008" v="3296" actId="12789"/>
          <ac:spMkLst>
            <pc:docMk/>
            <pc:sldMk cId="1877295241" sldId="657"/>
            <ac:spMk id="19" creationId="{CC06DA30-0D96-2586-727F-7043B4077294}"/>
          </ac:spMkLst>
        </pc:spChg>
        <pc:spChg chg="add mod">
          <ac:chgData name="Parikshit Bajpai" userId="3ed63a4d-724d-4387-82a9-126a6182cda2" providerId="ADAL" clId="{4311ACA0-B09A-7B4A-82C6-FE67EFCE3A5F}" dt="2025-05-08T03:42:14.008" v="3296" actId="12789"/>
          <ac:spMkLst>
            <pc:docMk/>
            <pc:sldMk cId="1877295241" sldId="657"/>
            <ac:spMk id="20" creationId="{4E65092C-B88B-73A8-C976-F7C7C34BE8C0}"/>
          </ac:spMkLst>
        </pc:spChg>
        <pc:spChg chg="add mod">
          <ac:chgData name="Parikshit Bajpai" userId="3ed63a4d-724d-4387-82a9-126a6182cda2" providerId="ADAL" clId="{4311ACA0-B09A-7B4A-82C6-FE67EFCE3A5F}" dt="2025-05-08T03:46:29.418" v="3336" actId="1076"/>
          <ac:spMkLst>
            <pc:docMk/>
            <pc:sldMk cId="1877295241" sldId="657"/>
            <ac:spMk id="21" creationId="{F2BAB765-8D04-9A1A-41CC-1B6B146C1395}"/>
          </ac:spMkLst>
        </pc:spChg>
        <pc:spChg chg="add mod">
          <ac:chgData name="Parikshit Bajpai" userId="3ed63a4d-724d-4387-82a9-126a6182cda2" providerId="ADAL" clId="{4311ACA0-B09A-7B4A-82C6-FE67EFCE3A5F}" dt="2025-05-08T03:44:55.482" v="3321" actId="12788"/>
          <ac:spMkLst>
            <pc:docMk/>
            <pc:sldMk cId="1877295241" sldId="657"/>
            <ac:spMk id="22" creationId="{2E503331-27CC-B03F-23BE-F019AC8E44AD}"/>
          </ac:spMkLst>
        </pc:spChg>
        <pc:spChg chg="add mod">
          <ac:chgData name="Parikshit Bajpai" userId="3ed63a4d-724d-4387-82a9-126a6182cda2" providerId="ADAL" clId="{4311ACA0-B09A-7B4A-82C6-FE67EFCE3A5F}" dt="2025-05-08T03:42:24.717" v="3297" actId="12789"/>
          <ac:spMkLst>
            <pc:docMk/>
            <pc:sldMk cId="1877295241" sldId="657"/>
            <ac:spMk id="23" creationId="{42EEFE51-AA1E-4260-6ECD-0973244B58BE}"/>
          </ac:spMkLst>
        </pc:spChg>
        <pc:spChg chg="add mod">
          <ac:chgData name="Parikshit Bajpai" userId="3ed63a4d-724d-4387-82a9-126a6182cda2" providerId="ADAL" clId="{4311ACA0-B09A-7B4A-82C6-FE67EFCE3A5F}" dt="2025-05-08T03:45:50.836" v="3332" actId="12789"/>
          <ac:spMkLst>
            <pc:docMk/>
            <pc:sldMk cId="1877295241" sldId="657"/>
            <ac:spMk id="24" creationId="{2ED8EF12-7CBF-EA87-FC1F-CFF1BE40C0D8}"/>
          </ac:spMkLst>
        </pc:spChg>
        <pc:spChg chg="add mod">
          <ac:chgData name="Parikshit Bajpai" userId="3ed63a4d-724d-4387-82a9-126a6182cda2" providerId="ADAL" clId="{4311ACA0-B09A-7B4A-82C6-FE67EFCE3A5F}" dt="2025-05-08T03:44:55.482" v="3321" actId="12788"/>
          <ac:spMkLst>
            <pc:docMk/>
            <pc:sldMk cId="1877295241" sldId="657"/>
            <ac:spMk id="25" creationId="{45444798-A4D2-8D08-3329-2D5B292C1DE1}"/>
          </ac:spMkLst>
        </pc:spChg>
        <pc:spChg chg="add mod">
          <ac:chgData name="Parikshit Bajpai" userId="3ed63a4d-724d-4387-82a9-126a6182cda2" providerId="ADAL" clId="{4311ACA0-B09A-7B4A-82C6-FE67EFCE3A5F}" dt="2025-05-08T03:42:14.008" v="3296" actId="12789"/>
          <ac:spMkLst>
            <pc:docMk/>
            <pc:sldMk cId="1877295241" sldId="657"/>
            <ac:spMk id="26" creationId="{00CC45A3-8FB8-A8C1-BBF6-D3E99EB86BB2}"/>
          </ac:spMkLst>
        </pc:spChg>
        <pc:spChg chg="add mod">
          <ac:chgData name="Parikshit Bajpai" userId="3ed63a4d-724d-4387-82a9-126a6182cda2" providerId="ADAL" clId="{4311ACA0-B09A-7B4A-82C6-FE67EFCE3A5F}" dt="2025-05-08T03:38:36.916" v="3263" actId="1076"/>
          <ac:spMkLst>
            <pc:docMk/>
            <pc:sldMk cId="1877295241" sldId="657"/>
            <ac:spMk id="27" creationId="{000043DB-76AB-51D6-D26F-137C1E17D608}"/>
          </ac:spMkLst>
        </pc:spChg>
        <pc:spChg chg="add mod">
          <ac:chgData name="Parikshit Bajpai" userId="3ed63a4d-724d-4387-82a9-126a6182cda2" providerId="ADAL" clId="{4311ACA0-B09A-7B4A-82C6-FE67EFCE3A5F}" dt="2025-05-08T04:09:50.164" v="4016" actId="20577"/>
          <ac:spMkLst>
            <pc:docMk/>
            <pc:sldMk cId="1877295241" sldId="657"/>
            <ac:spMk id="65" creationId="{F7DAB25C-5334-8D4A-C898-6114C412C13F}"/>
          </ac:spMkLst>
        </pc:spChg>
        <pc:spChg chg="add mod">
          <ac:chgData name="Parikshit Bajpai" userId="3ed63a4d-724d-4387-82a9-126a6182cda2" providerId="ADAL" clId="{4311ACA0-B09A-7B4A-82C6-FE67EFCE3A5F}" dt="2025-05-08T15:04:07.277" v="5441" actId="20577"/>
          <ac:spMkLst>
            <pc:docMk/>
            <pc:sldMk cId="1877295241" sldId="657"/>
            <ac:spMk id="66" creationId="{41276808-6854-A526-CE06-C443C4C79647}"/>
          </ac:spMkLst>
        </pc:spChg>
        <pc:grpChg chg="add del mod">
          <ac:chgData name="Parikshit Bajpai" userId="3ed63a4d-724d-4387-82a9-126a6182cda2" providerId="ADAL" clId="{4311ACA0-B09A-7B4A-82C6-FE67EFCE3A5F}" dt="2025-05-08T03:47:49.838" v="3346" actId="478"/>
          <ac:grpSpMkLst>
            <pc:docMk/>
            <pc:sldMk cId="1877295241" sldId="657"/>
            <ac:grpSpMk id="12" creationId="{1E9BC2FD-8E8E-D76A-9101-8ADD676771CB}"/>
          </ac:grpSpMkLst>
        </pc:grpChg>
        <pc:grpChg chg="del mod">
          <ac:chgData name="Parikshit Bajpai" userId="3ed63a4d-724d-4387-82a9-126a6182cda2" providerId="ADAL" clId="{4311ACA0-B09A-7B4A-82C6-FE67EFCE3A5F}" dt="2025-05-08T03:18:58.782" v="2959" actId="478"/>
          <ac:grpSpMkLst>
            <pc:docMk/>
            <pc:sldMk cId="1877295241" sldId="657"/>
            <ac:grpSpMk id="14" creationId="{9842846A-C14B-0F76-7772-2D64C91B8869}"/>
          </ac:grpSpMkLst>
        </pc:grpChg>
        <pc:grpChg chg="add mod">
          <ac:chgData name="Parikshit Bajpai" userId="3ed63a4d-724d-4387-82a9-126a6182cda2" providerId="ADAL" clId="{4311ACA0-B09A-7B4A-82C6-FE67EFCE3A5F}" dt="2025-05-08T03:48:23.555" v="3350" actId="1076"/>
          <ac:grpSpMkLst>
            <pc:docMk/>
            <pc:sldMk cId="1877295241" sldId="657"/>
            <ac:grpSpMk id="63" creationId="{06ED9A64-4FCF-0F31-BF6B-80D7C333FA48}"/>
          </ac:grpSpMkLst>
        </pc:grpChg>
        <pc:picChg chg="add del mod">
          <ac:chgData name="Parikshit Bajpai" userId="3ed63a4d-724d-4387-82a9-126a6182cda2" providerId="ADAL" clId="{4311ACA0-B09A-7B4A-82C6-FE67EFCE3A5F}" dt="2025-05-08T03:47:38.688" v="3344" actId="478"/>
          <ac:picMkLst>
            <pc:docMk/>
            <pc:sldMk cId="1877295241" sldId="657"/>
            <ac:picMk id="4" creationId="{73BF29D6-2300-6BA4-1E01-A2E61D7DBFE7}"/>
          </ac:picMkLst>
        </pc:picChg>
        <pc:picChg chg="del">
          <ac:chgData name="Parikshit Bajpai" userId="3ed63a4d-724d-4387-82a9-126a6182cda2" providerId="ADAL" clId="{4311ACA0-B09A-7B4A-82C6-FE67EFCE3A5F}" dt="2025-05-08T03:18:30.704" v="2954" actId="478"/>
          <ac:picMkLst>
            <pc:docMk/>
            <pc:sldMk cId="1877295241" sldId="657"/>
            <ac:picMk id="5" creationId="{DD229C3B-5345-37DA-22A4-7B21864F4163}"/>
          </ac:picMkLst>
        </pc:picChg>
        <pc:picChg chg="del">
          <ac:chgData name="Parikshit Bajpai" userId="3ed63a4d-724d-4387-82a9-126a6182cda2" providerId="ADAL" clId="{4311ACA0-B09A-7B4A-82C6-FE67EFCE3A5F}" dt="2025-05-08T03:18:57.054" v="2958" actId="478"/>
          <ac:picMkLst>
            <pc:docMk/>
            <pc:sldMk cId="1877295241" sldId="657"/>
            <ac:picMk id="9" creationId="{8A3CA8E7-6462-4182-A488-24D644FBC20B}"/>
          </ac:picMkLst>
        </pc:picChg>
        <pc:picChg chg="mod">
          <ac:chgData name="Parikshit Bajpai" userId="3ed63a4d-724d-4387-82a9-126a6182cda2" providerId="ADAL" clId="{4311ACA0-B09A-7B4A-82C6-FE67EFCE3A5F}" dt="2025-05-08T03:19:36.558" v="2960"/>
          <ac:picMkLst>
            <pc:docMk/>
            <pc:sldMk cId="1877295241" sldId="657"/>
            <ac:picMk id="15" creationId="{752F62D5-F4F0-D140-5F29-CDA878479374}"/>
          </ac:picMkLst>
        </pc:picChg>
        <pc:picChg chg="add del mod">
          <ac:chgData name="Parikshit Bajpai" userId="3ed63a4d-724d-4387-82a9-126a6182cda2" providerId="ADAL" clId="{4311ACA0-B09A-7B4A-82C6-FE67EFCE3A5F}" dt="2025-05-08T03:46:45.602" v="3337" actId="478"/>
          <ac:picMkLst>
            <pc:docMk/>
            <pc:sldMk cId="1877295241" sldId="657"/>
            <ac:picMk id="18" creationId="{AF5210F5-3EED-E020-66EB-0BCE46ABBE81}"/>
          </ac:picMkLst>
        </pc:picChg>
        <pc:cxnChg chg="add mod">
          <ac:chgData name="Parikshit Bajpai" userId="3ed63a4d-724d-4387-82a9-126a6182cda2" providerId="ADAL" clId="{4311ACA0-B09A-7B4A-82C6-FE67EFCE3A5F}" dt="2025-05-08T03:43:58.623" v="3308" actId="692"/>
          <ac:cxnSpMkLst>
            <pc:docMk/>
            <pc:sldMk cId="1877295241" sldId="657"/>
            <ac:cxnSpMk id="29" creationId="{6838FC9B-8EFC-1A2C-F802-8F03C4AB686B}"/>
          </ac:cxnSpMkLst>
        </pc:cxnChg>
        <pc:cxnChg chg="add mod">
          <ac:chgData name="Parikshit Bajpai" userId="3ed63a4d-724d-4387-82a9-126a6182cda2" providerId="ADAL" clId="{4311ACA0-B09A-7B4A-82C6-FE67EFCE3A5F}" dt="2025-05-08T03:43:58.623" v="3308" actId="692"/>
          <ac:cxnSpMkLst>
            <pc:docMk/>
            <pc:sldMk cId="1877295241" sldId="657"/>
            <ac:cxnSpMk id="31" creationId="{0E6D6C27-C962-CF25-82E1-6CA4BAC27FA0}"/>
          </ac:cxnSpMkLst>
        </pc:cxnChg>
        <pc:cxnChg chg="add mod">
          <ac:chgData name="Parikshit Bajpai" userId="3ed63a4d-724d-4387-82a9-126a6182cda2" providerId="ADAL" clId="{4311ACA0-B09A-7B4A-82C6-FE67EFCE3A5F}" dt="2025-05-08T03:44:55.482" v="3321" actId="12788"/>
          <ac:cxnSpMkLst>
            <pc:docMk/>
            <pc:sldMk cId="1877295241" sldId="657"/>
            <ac:cxnSpMk id="34" creationId="{7E5E5E97-B6B5-C247-B87D-B1270BC87606}"/>
          </ac:cxnSpMkLst>
        </pc:cxnChg>
        <pc:cxnChg chg="add mod">
          <ac:chgData name="Parikshit Bajpai" userId="3ed63a4d-724d-4387-82a9-126a6182cda2" providerId="ADAL" clId="{4311ACA0-B09A-7B4A-82C6-FE67EFCE3A5F}" dt="2025-05-08T03:43:58.623" v="3308" actId="692"/>
          <ac:cxnSpMkLst>
            <pc:docMk/>
            <pc:sldMk cId="1877295241" sldId="657"/>
            <ac:cxnSpMk id="37" creationId="{8C79350C-A388-FAF7-573F-197E1146393B}"/>
          </ac:cxnSpMkLst>
        </pc:cxnChg>
        <pc:cxnChg chg="add del mod">
          <ac:chgData name="Parikshit Bajpai" userId="3ed63a4d-724d-4387-82a9-126a6182cda2" providerId="ADAL" clId="{4311ACA0-B09A-7B4A-82C6-FE67EFCE3A5F}" dt="2025-05-08T03:41:53.180" v="3294" actId="478"/>
          <ac:cxnSpMkLst>
            <pc:docMk/>
            <pc:sldMk cId="1877295241" sldId="657"/>
            <ac:cxnSpMk id="40" creationId="{D8ABC83E-AC45-F64E-B5EB-2D3C29DF0975}"/>
          </ac:cxnSpMkLst>
        </pc:cxnChg>
        <pc:cxnChg chg="add mod">
          <ac:chgData name="Parikshit Bajpai" userId="3ed63a4d-724d-4387-82a9-126a6182cda2" providerId="ADAL" clId="{4311ACA0-B09A-7B4A-82C6-FE67EFCE3A5F}" dt="2025-05-08T03:44:55.482" v="3321" actId="12788"/>
          <ac:cxnSpMkLst>
            <pc:docMk/>
            <pc:sldMk cId="1877295241" sldId="657"/>
            <ac:cxnSpMk id="44" creationId="{887F5D92-A4C3-D019-E8DE-DD068B4A4965}"/>
          </ac:cxnSpMkLst>
        </pc:cxnChg>
        <pc:cxnChg chg="add mod">
          <ac:chgData name="Parikshit Bajpai" userId="3ed63a4d-724d-4387-82a9-126a6182cda2" providerId="ADAL" clId="{4311ACA0-B09A-7B4A-82C6-FE67EFCE3A5F}" dt="2025-05-08T03:44:55.482" v="3321" actId="12788"/>
          <ac:cxnSpMkLst>
            <pc:docMk/>
            <pc:sldMk cId="1877295241" sldId="657"/>
            <ac:cxnSpMk id="47" creationId="{D5C4E20B-14B2-22C1-B2F0-3DF0F8852DC3}"/>
          </ac:cxnSpMkLst>
        </pc:cxnChg>
        <pc:cxnChg chg="add mod">
          <ac:chgData name="Parikshit Bajpai" userId="3ed63a4d-724d-4387-82a9-126a6182cda2" providerId="ADAL" clId="{4311ACA0-B09A-7B4A-82C6-FE67EFCE3A5F}" dt="2025-05-08T03:45:50.836" v="3332" actId="12789"/>
          <ac:cxnSpMkLst>
            <pc:docMk/>
            <pc:sldMk cId="1877295241" sldId="657"/>
            <ac:cxnSpMk id="50" creationId="{1D8FAE8E-DDA3-A55F-4DC5-EF870D561581}"/>
          </ac:cxnSpMkLst>
        </pc:cxnChg>
        <pc:cxnChg chg="add mod">
          <ac:chgData name="Parikshit Bajpai" userId="3ed63a4d-724d-4387-82a9-126a6182cda2" providerId="ADAL" clId="{4311ACA0-B09A-7B4A-82C6-FE67EFCE3A5F}" dt="2025-05-08T18:28:33.842" v="9474" actId="14100"/>
          <ac:cxnSpMkLst>
            <pc:docMk/>
            <pc:sldMk cId="1877295241" sldId="657"/>
            <ac:cxnSpMk id="53" creationId="{2DA1D933-A397-D887-9B8F-F7DF901AC579}"/>
          </ac:cxnSpMkLst>
        </pc:cxnChg>
        <pc:cxnChg chg="add mod">
          <ac:chgData name="Parikshit Bajpai" userId="3ed63a4d-724d-4387-82a9-126a6182cda2" providerId="ADAL" clId="{4311ACA0-B09A-7B4A-82C6-FE67EFCE3A5F}" dt="2025-05-08T03:46:29.418" v="3336" actId="1076"/>
          <ac:cxnSpMkLst>
            <pc:docMk/>
            <pc:sldMk cId="1877295241" sldId="657"/>
            <ac:cxnSpMk id="56" creationId="{C4C1EC5E-C090-31A1-D2C6-62DB5F0AF2A8}"/>
          </ac:cxnSpMkLst>
        </pc:cxnChg>
      </pc:sldChg>
      <pc:sldChg chg="modSp new del mod">
        <pc:chgData name="Parikshit Bajpai" userId="3ed63a4d-724d-4387-82a9-126a6182cda2" providerId="ADAL" clId="{4311ACA0-B09A-7B4A-82C6-FE67EFCE3A5F}" dt="2025-05-07T19:46:20.814" v="1760" actId="2696"/>
        <pc:sldMkLst>
          <pc:docMk/>
          <pc:sldMk cId="3309319626" sldId="657"/>
        </pc:sldMkLst>
        <pc:spChg chg="mod">
          <ac:chgData name="Parikshit Bajpai" userId="3ed63a4d-724d-4387-82a9-126a6182cda2" providerId="ADAL" clId="{4311ACA0-B09A-7B4A-82C6-FE67EFCE3A5F}" dt="2025-05-07T19:45:11.088" v="1759" actId="5793"/>
          <ac:spMkLst>
            <pc:docMk/>
            <pc:sldMk cId="3309319626" sldId="657"/>
            <ac:spMk id="3" creationId="{14F7B210-0980-DE8D-6B0B-003D754A3EB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DF602F7B-3C60-0340-8F65-5D706F0CD99D}" type="datetime1">
              <a:rPr lang="en-US"/>
              <a:pPr>
                <a:defRPr/>
              </a:pPr>
              <a:t>5/7/25</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C90FB65A-D16E-9F49-BD9B-8D220ECCC788}" type="slidenum">
              <a:rPr lang="en-US"/>
              <a:pPr>
                <a:defRPr/>
              </a:pPr>
              <a:t>‹#›</a:t>
            </a:fld>
            <a:endParaRPr lang="en-US" dirty="0"/>
          </a:p>
        </p:txBody>
      </p:sp>
    </p:spTree>
    <p:extLst>
      <p:ext uri="{BB962C8B-B14F-4D97-AF65-F5344CB8AC3E}">
        <p14:creationId xmlns:p14="http://schemas.microsoft.com/office/powerpoint/2010/main" val="22341071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251A9E42-4B87-E94B-8E06-D88E87E2D8B6}" type="datetime1">
              <a:rPr lang="en-US"/>
              <a:pPr>
                <a:defRPr/>
              </a:pPr>
              <a:t>5/7/25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62188366-2947-D844-B46D-D483AF8F9817}" type="slidenum">
              <a:rPr lang="en-US"/>
              <a:pPr>
                <a:defRPr/>
              </a:pPr>
              <a:t>‹#›</a:t>
            </a:fld>
            <a:endParaRPr lang="en-US" dirty="0"/>
          </a:p>
        </p:txBody>
      </p:sp>
    </p:spTree>
    <p:extLst>
      <p:ext uri="{BB962C8B-B14F-4D97-AF65-F5344CB8AC3E}">
        <p14:creationId xmlns:p14="http://schemas.microsoft.com/office/powerpoint/2010/main" val="425081589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fontAlgn="base">
      <a:spcBef>
        <a:spcPct val="30000"/>
      </a:spcBef>
      <a:spcAft>
        <a:spcPct val="0"/>
      </a:spcAft>
      <a:defRPr sz="1200" kern="1200">
        <a:solidFill>
          <a:schemeClr val="tx1"/>
        </a:solidFill>
        <a:latin typeface="+mn-lt"/>
        <a:ea typeface="ヒラギノ角ゴ Pro W3"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1</a:t>
            </a:fld>
            <a:endParaRPr lang="en-US" dirty="0"/>
          </a:p>
        </p:txBody>
      </p:sp>
    </p:spTree>
    <p:extLst>
      <p:ext uri="{BB962C8B-B14F-4D97-AF65-F5344CB8AC3E}">
        <p14:creationId xmlns:p14="http://schemas.microsoft.com/office/powerpoint/2010/main" val="579388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Graphite is widely used in nuclear reactors both as moderator and reflector. There are several prominent reactors all around the world which have used or are currently using graphite and several upcoming designs also expect to use graphite. These include high temperature gas reactors, molten salt reactors and f</a:t>
            </a:r>
            <a:r>
              <a:rPr lang="en-US" b="0" i="0" dirty="0">
                <a:solidFill>
                  <a:srgbClr val="474747"/>
                </a:solidFill>
                <a:effectLst/>
                <a:latin typeface="Roboto" panose="020F0502020204030204" pitchFamily="34" charset="0"/>
              </a:rPr>
              <a:t>luoride salt-cooled high-temperature reactors. However, </a:t>
            </a:r>
            <a:r>
              <a:rPr lang="en-US" b="0" i="0" dirty="0">
                <a:solidFill>
                  <a:srgbClr val="001D35"/>
                </a:solidFill>
                <a:effectLst/>
                <a:latin typeface="Google Sans"/>
              </a:rPr>
              <a:t>nuclear graphite degrades </a:t>
            </a:r>
            <a:r>
              <a:rPr lang="en-US" dirty="0"/>
              <a:t>due to various factors like irradiation, oxidation, and temperature changes</a:t>
            </a:r>
            <a:r>
              <a:rPr lang="en-US" b="0" i="0" dirty="0">
                <a:solidFill>
                  <a:srgbClr val="001D35"/>
                </a:solidFill>
                <a:effectLst/>
                <a:latin typeface="Google Sans"/>
              </a:rPr>
              <a:t>, ultimately affecting its structural integrity and performance. Irradiation, especially from neutrons, causes atomic displacements leading to lattice distortions and microstructural changes. Oxidation, particularly at high temperatures, leads to weight loss and a reduction in strength and durability. Modeling and analysis tools are crucial for predicting and mitigating graphite degradation in nuclear reactors, ensuring core stability and safe operation</a:t>
            </a:r>
            <a:endParaRPr lang="en-US" dirty="0"/>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2</a:t>
            </a:fld>
            <a:endParaRPr lang="en-US" dirty="0"/>
          </a:p>
        </p:txBody>
      </p:sp>
    </p:spTree>
    <p:extLst>
      <p:ext uri="{BB962C8B-B14F-4D97-AF65-F5344CB8AC3E}">
        <p14:creationId xmlns:p14="http://schemas.microsoft.com/office/powerpoint/2010/main" val="252576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Grizzly and </a:t>
            </a:r>
            <a:r>
              <a:rPr lang="en-US" dirty="0" err="1"/>
              <a:t>BlackBear</a:t>
            </a:r>
            <a:r>
              <a:rPr lang="en-US" dirty="0"/>
              <a:t> are MOOSE-based </a:t>
            </a:r>
            <a:r>
              <a:rPr lang="en-US" b="0" i="0" dirty="0">
                <a:solidFill>
                  <a:srgbClr val="000000"/>
                </a:solidFill>
                <a:effectLst/>
                <a:latin typeface="-apple-system"/>
              </a:rPr>
              <a:t>application for modeling degradation phenomena in structural materials and predicting the response of those structures to the loading conditions that they are expected to safely withstand. As was mentioned by Ben in the overview, these codes have been used for modeling of phenomena such as Reactor Pressure Vessel fracture in LWRs, degradation of reinforced concrete containments, and high-temperature alloy creep. Over the last couple of years, there has been an effort under NEAMS to develop capabilities to enable deformation and fracture </a:t>
            </a:r>
            <a:r>
              <a:rPr lang="en-US" b="0" i="0" dirty="0" err="1">
                <a:solidFill>
                  <a:srgbClr val="000000"/>
                </a:solidFill>
                <a:effectLst/>
                <a:latin typeface="-apple-system"/>
              </a:rPr>
              <a:t>modleing</a:t>
            </a:r>
            <a:r>
              <a:rPr lang="en-US" b="0" i="0" dirty="0">
                <a:solidFill>
                  <a:srgbClr val="000000"/>
                </a:solidFill>
                <a:effectLst/>
                <a:latin typeface="-apple-system"/>
              </a:rPr>
              <a:t> in graphite components. </a:t>
            </a:r>
            <a:endParaRPr lang="en-US" dirty="0"/>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3</a:t>
            </a:fld>
            <a:endParaRPr lang="en-US" dirty="0"/>
          </a:p>
        </p:txBody>
      </p:sp>
    </p:spTree>
    <p:extLst>
      <p:ext uri="{BB962C8B-B14F-4D97-AF65-F5344CB8AC3E}">
        <p14:creationId xmlns:p14="http://schemas.microsoft.com/office/powerpoint/2010/main" val="65003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Graphite is a polycrystalline material and reactor environment activates several degradation mechanisms which can compromise the performance of graphite components. Graphite component assessments are performed following the guidelines in ASME BPVC and needs robust modeling and simulation tools for predicting stress and strain fields as well as fracture initiation and propagation. All these models require material properties, and we have been working of both these aspects. </a:t>
            </a:r>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4</a:t>
            </a:fld>
            <a:endParaRPr lang="en-US" dirty="0"/>
          </a:p>
        </p:txBody>
      </p:sp>
    </p:spTree>
    <p:extLst>
      <p:ext uri="{BB962C8B-B14F-4D97-AF65-F5344CB8AC3E}">
        <p14:creationId xmlns:p14="http://schemas.microsoft.com/office/powerpoint/2010/main" val="200978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thermomechanical properties, temperature and dose dependent expressions are needed for properties like elastic modulus, strength, creep, thermal conductivity, etc. Many of these properties have been measured under the AGC campaign but often we don’t have expressions that capture both temperature and dose dependence of these properties. Therefore, as part of this work we have been working on calibrating parametrized expressions for several properties using the AGC data. We primarily focused on the development of IIDC and creep models for graphite grades IG-110, NBG-18. and H-451. These models inform the Grizzly component simulations. </a:t>
            </a:r>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5</a:t>
            </a:fld>
            <a:endParaRPr lang="en-US" dirty="0"/>
          </a:p>
        </p:txBody>
      </p:sp>
    </p:spTree>
    <p:extLst>
      <p:ext uri="{BB962C8B-B14F-4D97-AF65-F5344CB8AC3E}">
        <p14:creationId xmlns:p14="http://schemas.microsoft.com/office/powerpoint/2010/main" val="295407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 the capabilities of Grizzly, we simulated the thermomechanical response of a representative reflector brick of a VHTR. A 2D cross-section model was simulated with generalized plane strain assumptions.  Representative temperature and flux gradient were prescribed with the temperature kept constant while the fluence was linearly ramped with respect to time. The bottom two figures show the stress and creep strain predicted by the model. Thermal expansion and irradiation creep resulted in the stress and strain field shown here. To model the cracking, we used the MOOSE XFEM capabilities which were improved to better model crack nucleation and the stress-based crack growth and we see the component fracture initiation and progression towards the top right in the figures.</a:t>
            </a:r>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6</a:t>
            </a:fld>
            <a:endParaRPr lang="en-US" dirty="0"/>
          </a:p>
        </p:txBody>
      </p:sp>
    </p:spTree>
    <p:extLst>
      <p:ext uri="{BB962C8B-B14F-4D97-AF65-F5344CB8AC3E}">
        <p14:creationId xmlns:p14="http://schemas.microsoft.com/office/powerpoint/2010/main" val="311499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we developed IIDC and creep models for IG-110 and NBG-18 from experimental data obtained in the AGC campaign and added have demonstrated their use in predicting the response of graphite </a:t>
            </a:r>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7</a:t>
            </a:fld>
            <a:endParaRPr lang="en-US" dirty="0"/>
          </a:p>
        </p:txBody>
      </p:sp>
    </p:spTree>
    <p:extLst>
      <p:ext uri="{BB962C8B-B14F-4D97-AF65-F5344CB8AC3E}">
        <p14:creationId xmlns:p14="http://schemas.microsoft.com/office/powerpoint/2010/main" val="246085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2188366-2947-D844-B46D-D483AF8F9817}" type="slidenum">
              <a:rPr lang="en-US" smtClean="0"/>
              <a:pPr>
                <a:defRPr/>
              </a:pPr>
              <a:t>8</a:t>
            </a:fld>
            <a:endParaRPr lang="en-US" dirty="0"/>
          </a:p>
        </p:txBody>
      </p:sp>
    </p:spTree>
    <p:extLst>
      <p:ext uri="{BB962C8B-B14F-4D97-AF65-F5344CB8AC3E}">
        <p14:creationId xmlns:p14="http://schemas.microsoft.com/office/powerpoint/2010/main" val="1734825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1468430"/>
          </a:xfrm>
          <a:prstGeom prst="rect">
            <a:avLst/>
          </a:prstGeom>
        </p:spPr>
        <p:txBody>
          <a:bodyPr anchor="b"/>
          <a:lstStyle>
            <a:lvl1pPr algn="ctr">
              <a:defRPr sz="4500" b="1" i="0">
                <a:solidFill>
                  <a:srgbClr val="0E1130"/>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124211"/>
            <a:ext cx="9144000" cy="2133589"/>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53EFCF92-EBE6-32A1-D990-38D7E6F22D4E}"/>
              </a:ext>
            </a:extLst>
          </p:cNvPr>
          <p:cNvSpPr/>
          <p:nvPr userDrawn="1"/>
        </p:nvSpPr>
        <p:spPr>
          <a:xfrm>
            <a:off x="-30480" y="5741239"/>
            <a:ext cx="12252960" cy="1192956"/>
          </a:xfrm>
          <a:prstGeom prst="rect">
            <a:avLst/>
          </a:prstGeom>
          <a:solidFill>
            <a:srgbClr val="0E113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ne 2">
            <a:extLst>
              <a:ext uri="{FF2B5EF4-FFF2-40B4-BE49-F238E27FC236}">
                <a16:creationId xmlns:a16="http://schemas.microsoft.com/office/drawing/2014/main" id="{05E38AC4-98C1-815B-7629-81B62C5926C9}"/>
              </a:ext>
            </a:extLst>
          </p:cNvPr>
          <p:cNvSpPr>
            <a:spLocks noChangeShapeType="1"/>
          </p:cNvSpPr>
          <p:nvPr userDrawn="1"/>
        </p:nvSpPr>
        <p:spPr bwMode="auto">
          <a:xfrm>
            <a:off x="1524000" y="2895600"/>
            <a:ext cx="9144000" cy="0"/>
          </a:xfrm>
          <a:prstGeom prst="line">
            <a:avLst/>
          </a:prstGeom>
          <a:noFill/>
          <a:ln w="12700">
            <a:solidFill>
              <a:schemeClr val="bg1">
                <a:lumMod val="65000"/>
              </a:schemeClr>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3" name="Line 2">
            <a:extLst>
              <a:ext uri="{FF2B5EF4-FFF2-40B4-BE49-F238E27FC236}">
                <a16:creationId xmlns:a16="http://schemas.microsoft.com/office/drawing/2014/main" id="{AED6D91E-DE09-E4DD-FFE1-FE3558F5475E}"/>
              </a:ext>
            </a:extLst>
          </p:cNvPr>
          <p:cNvSpPr>
            <a:spLocks noChangeShapeType="1"/>
          </p:cNvSpPr>
          <p:nvPr userDrawn="1"/>
        </p:nvSpPr>
        <p:spPr bwMode="auto">
          <a:xfrm>
            <a:off x="-30480" y="5741239"/>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14" name="Picture 13">
            <a:extLst>
              <a:ext uri="{FF2B5EF4-FFF2-40B4-BE49-F238E27FC236}">
                <a16:creationId xmlns:a16="http://schemas.microsoft.com/office/drawing/2014/main" id="{F8D551BE-F105-63E5-4C06-8E1FB4F51785}"/>
              </a:ext>
            </a:extLst>
          </p:cNvPr>
          <p:cNvPicPr>
            <a:picLocks noChangeAspect="1"/>
          </p:cNvPicPr>
          <p:nvPr userDrawn="1"/>
        </p:nvPicPr>
        <p:blipFill>
          <a:blip r:embed="rId2"/>
          <a:srcRect/>
          <a:stretch/>
        </p:blipFill>
        <p:spPr>
          <a:xfrm>
            <a:off x="7848600" y="6046047"/>
            <a:ext cx="3808115" cy="622202"/>
          </a:xfrm>
          <a:prstGeom prst="rect">
            <a:avLst/>
          </a:prstGeom>
        </p:spPr>
      </p:pic>
    </p:spTree>
    <p:extLst>
      <p:ext uri="{BB962C8B-B14F-4D97-AF65-F5344CB8AC3E}">
        <p14:creationId xmlns:p14="http://schemas.microsoft.com/office/powerpoint/2010/main" val="125348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Bar and Heavy Bullet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9D2714-32F1-2C75-6C7B-6B85ACA64B95}"/>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Line 2">
            <a:extLst>
              <a:ext uri="{FF2B5EF4-FFF2-40B4-BE49-F238E27FC236}">
                <a16:creationId xmlns:a16="http://schemas.microsoft.com/office/drawing/2014/main" id="{C416BF7B-F06A-A578-776E-3959D80B7239}"/>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5" name="Line 2">
            <a:extLst>
              <a:ext uri="{FF2B5EF4-FFF2-40B4-BE49-F238E27FC236}">
                <a16:creationId xmlns:a16="http://schemas.microsoft.com/office/drawing/2014/main" id="{A8E532BE-093B-B577-CA70-D67C8F555A80}"/>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2" name="Title 1"/>
          <p:cNvSpPr>
            <a:spLocks noGrp="1"/>
          </p:cNvSpPr>
          <p:nvPr>
            <p:ph type="title"/>
          </p:nvPr>
        </p:nvSpPr>
        <p:spPr>
          <a:xfrm>
            <a:off x="304800" y="304800"/>
            <a:ext cx="11684000"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sp>
        <p:nvSpPr>
          <p:cNvPr id="12" name="Content Placeholder 11"/>
          <p:cNvSpPr>
            <a:spLocks noGrp="1"/>
          </p:cNvSpPr>
          <p:nvPr>
            <p:ph sz="quarter" idx="12"/>
          </p:nvPr>
        </p:nvSpPr>
        <p:spPr>
          <a:xfrm>
            <a:off x="406400" y="1447800"/>
            <a:ext cx="11379200" cy="4876800"/>
          </a:xfrm>
          <a:prstGeom prst="rect">
            <a:avLst/>
          </a:prstGeom>
        </p:spPr>
        <p:txBody>
          <a:bodyPr vert="horz" lIns="0" tIns="0" rIns="0" bIns="0"/>
          <a:lstStyle>
            <a:lvl1pPr>
              <a:buClr>
                <a:srgbClr val="213E9A"/>
              </a:buClr>
              <a:defRPr sz="2400"/>
            </a:lvl1pPr>
            <a:lvl2pPr>
              <a:buClr>
                <a:srgbClr val="213E9A"/>
              </a:buClr>
              <a:defRPr sz="2000"/>
            </a:lvl2pPr>
            <a:lvl3pPr>
              <a:buClr>
                <a:srgbClr val="213E9A"/>
              </a:buClr>
              <a:defRPr sz="1800"/>
            </a:lvl3pPr>
            <a:lvl4pPr>
              <a:buClr>
                <a:srgbClr val="213E9A"/>
              </a:buClr>
              <a:defRPr sz="1600"/>
            </a:lvl4pPr>
            <a:lvl5pPr>
              <a:buClr>
                <a:srgbClr val="213E9A"/>
              </a:buCl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A32A62A-B62C-F6AC-0BAA-67E044C98ABF}"/>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Bullet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EADAE-8594-EC72-DE2A-4885274AA11B}"/>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Line 2">
            <a:extLst>
              <a:ext uri="{FF2B5EF4-FFF2-40B4-BE49-F238E27FC236}">
                <a16:creationId xmlns:a16="http://schemas.microsoft.com/office/drawing/2014/main" id="{C7E97753-7AE7-61CD-C28E-CC4B727FC36F}"/>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3" name="Content Placeholder 2"/>
          <p:cNvSpPr>
            <a:spLocks noGrp="1"/>
          </p:cNvSpPr>
          <p:nvPr>
            <p:ph sz="half" idx="1"/>
          </p:nvPr>
        </p:nvSpPr>
        <p:spPr>
          <a:xfrm>
            <a:off x="4064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p:cNvSpPr>
            <a:spLocks noGrp="1"/>
          </p:cNvSpPr>
          <p:nvPr>
            <p:ph sz="half" idx="12"/>
          </p:nvPr>
        </p:nvSpPr>
        <p:spPr>
          <a:xfrm>
            <a:off x="66040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Line 2">
            <a:extLst>
              <a:ext uri="{FF2B5EF4-FFF2-40B4-BE49-F238E27FC236}">
                <a16:creationId xmlns:a16="http://schemas.microsoft.com/office/drawing/2014/main" id="{ADD3603B-CE0D-5A82-2851-F47C38B2B77D}"/>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5" name="Title 1">
            <a:extLst>
              <a:ext uri="{FF2B5EF4-FFF2-40B4-BE49-F238E27FC236}">
                <a16:creationId xmlns:a16="http://schemas.microsoft.com/office/drawing/2014/main" id="{0C99B006-F632-9E65-CB2A-F169604EB6D8}"/>
              </a:ext>
            </a:extLst>
          </p:cNvPr>
          <p:cNvSpPr>
            <a:spLocks noGrp="1"/>
          </p:cNvSpPr>
          <p:nvPr>
            <p:ph type="title"/>
          </p:nvPr>
        </p:nvSpPr>
        <p:spPr>
          <a:xfrm>
            <a:off x="406400" y="378378"/>
            <a:ext cx="8705513"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pic>
        <p:nvPicPr>
          <p:cNvPr id="4" name="Picture 3">
            <a:extLst>
              <a:ext uri="{FF2B5EF4-FFF2-40B4-BE49-F238E27FC236}">
                <a16:creationId xmlns:a16="http://schemas.microsoft.com/office/drawing/2014/main" id="{4E3C81A2-CC44-32F6-F1D4-77B0A8847881}"/>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b="1" i="1">
                <a:solidFill>
                  <a:srgbClr val="213E9A"/>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Line 2">
            <a:extLst>
              <a:ext uri="{FF2B5EF4-FFF2-40B4-BE49-F238E27FC236}">
                <a16:creationId xmlns:a16="http://schemas.microsoft.com/office/drawing/2014/main" id="{E5EC7BA6-D672-B8C9-9175-950211E07275}"/>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5" name="Picture 4">
            <a:extLst>
              <a:ext uri="{FF2B5EF4-FFF2-40B4-BE49-F238E27FC236}">
                <a16:creationId xmlns:a16="http://schemas.microsoft.com/office/drawing/2014/main" id="{E9FB143E-FBDE-A66C-9ABC-EE4FFCA02C90}"/>
              </a:ext>
            </a:extLst>
          </p:cNvPr>
          <p:cNvPicPr>
            <a:picLocks noChangeAspect="1"/>
          </p:cNvPicPr>
          <p:nvPr userDrawn="1"/>
        </p:nvPicPr>
        <p:blipFill>
          <a:blip r:embed="rId2"/>
          <a:srcRect/>
          <a:stretch/>
        </p:blipFill>
        <p:spPr>
          <a:xfrm>
            <a:off x="9220200" y="6338331"/>
            <a:ext cx="2666978" cy="443469"/>
          </a:xfrm>
          <a:prstGeom prst="rect">
            <a:avLst/>
          </a:prstGeom>
        </p:spPr>
      </p:pic>
    </p:spTree>
    <p:extLst>
      <p:ext uri="{BB962C8B-B14F-4D97-AF65-F5344CB8AC3E}">
        <p14:creationId xmlns:p14="http://schemas.microsoft.com/office/powerpoint/2010/main" val="64417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31AE54-B5A4-3758-D0DB-69AFAAD6AB75}"/>
              </a:ext>
            </a:extLst>
          </p:cNvPr>
          <p:cNvSpPr/>
          <p:nvPr userDrawn="1"/>
        </p:nvSpPr>
        <p:spPr>
          <a:xfrm>
            <a:off x="0" y="0"/>
            <a:ext cx="12192000" cy="6858000"/>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ine 2">
            <a:extLst>
              <a:ext uri="{FF2B5EF4-FFF2-40B4-BE49-F238E27FC236}">
                <a16:creationId xmlns:a16="http://schemas.microsoft.com/office/drawing/2014/main" id="{AAB36105-C5D0-246E-1CE9-223BB52DAB62}"/>
              </a:ext>
            </a:extLst>
          </p:cNvPr>
          <p:cNvSpPr>
            <a:spLocks noChangeAspect="1" noChangeShapeType="1"/>
          </p:cNvSpPr>
          <p:nvPr userDrawn="1"/>
        </p:nvSpPr>
        <p:spPr bwMode="auto">
          <a:xfrm>
            <a:off x="-38100" y="5715001"/>
            <a:ext cx="12268200" cy="0"/>
          </a:xfrm>
          <a:prstGeom prst="line">
            <a:avLst/>
          </a:prstGeom>
          <a:noFill/>
          <a:ln w="12700">
            <a:solidFill>
              <a:schemeClr val="bg1"/>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2" name="Picture 1">
            <a:extLst>
              <a:ext uri="{FF2B5EF4-FFF2-40B4-BE49-F238E27FC236}">
                <a16:creationId xmlns:a16="http://schemas.microsoft.com/office/drawing/2014/main" id="{B8BBB60C-10C0-3540-4CD4-A2A1937DFB7F}"/>
              </a:ext>
            </a:extLst>
          </p:cNvPr>
          <p:cNvPicPr>
            <a:picLocks noChangeAspect="1"/>
          </p:cNvPicPr>
          <p:nvPr userDrawn="1"/>
        </p:nvPicPr>
        <p:blipFill>
          <a:blip r:embed="rId2"/>
          <a:srcRect/>
          <a:stretch/>
        </p:blipFill>
        <p:spPr>
          <a:xfrm>
            <a:off x="1439632" y="2362203"/>
            <a:ext cx="9312735" cy="1521596"/>
          </a:xfrm>
          <a:prstGeom prst="rect">
            <a:avLst/>
          </a:prstGeom>
        </p:spPr>
      </p:pic>
    </p:spTree>
    <p:extLst>
      <p:ext uri="{BB962C8B-B14F-4D97-AF65-F5344CB8AC3E}">
        <p14:creationId xmlns:p14="http://schemas.microsoft.com/office/powerpoint/2010/main" val="19393568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477000"/>
            <a:ext cx="12192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Slide Number Placeholder 5"/>
          <p:cNvSpPr>
            <a:spLocks noGrp="1"/>
          </p:cNvSpPr>
          <p:nvPr>
            <p:ph type="sldNum" sz="quarter" idx="4"/>
          </p:nvPr>
        </p:nvSpPr>
        <p:spPr>
          <a:xfrm>
            <a:off x="8737600" y="6477001"/>
            <a:ext cx="3048000" cy="244475"/>
          </a:xfrm>
          <a:prstGeom prst="rect">
            <a:avLst/>
          </a:prstGeom>
        </p:spPr>
        <p:txBody>
          <a:bodyPr lIns="0" tIns="0" rIns="0" bIns="0" anchor="b"/>
          <a:lstStyle>
            <a:lvl1pPr algn="r" fontAlgn="auto">
              <a:spcBef>
                <a:spcPts val="0"/>
              </a:spcBef>
              <a:spcAft>
                <a:spcPts val="0"/>
              </a:spcAft>
              <a:defRPr sz="900" smtClean="0">
                <a:solidFill>
                  <a:schemeClr val="bg1">
                    <a:lumMod val="75000"/>
                  </a:schemeClr>
                </a:solidFill>
                <a:latin typeface="+mn-lt"/>
                <a:ea typeface="+mn-ea"/>
                <a:cs typeface="+mn-cs"/>
              </a:defRPr>
            </a:lvl1pPr>
          </a:lstStyle>
          <a:p>
            <a:pPr>
              <a:defRPr/>
            </a:pPr>
            <a:fld id="{300230B3-7374-E847-8B17-66836C494C7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8" r:id="rId1"/>
    <p:sldLayoutId id="2147483705" r:id="rId2"/>
    <p:sldLayoutId id="2147483715" r:id="rId3"/>
    <p:sldLayoutId id="2147483731" r:id="rId4"/>
    <p:sldLayoutId id="2147483732" r:id="rId5"/>
  </p:sldLayoutIdLst>
  <p:hf hdr="0" ftr="0" dt="0"/>
  <p:txStyles>
    <p:titleStyle>
      <a:lvl1pPr algn="l" defTabSz="457200" rtl="0" eaLnBrk="1" fontAlgn="base" hangingPunct="1">
        <a:spcBef>
          <a:spcPct val="0"/>
        </a:spcBef>
        <a:spcAft>
          <a:spcPct val="0"/>
        </a:spcAft>
        <a:defRPr sz="4000" kern="1200">
          <a:solidFill>
            <a:schemeClr val="accent1"/>
          </a:solidFill>
          <a:latin typeface="+mj-lt"/>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p:titleStyle>
    <p:body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4"/><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video" Target="../media/media2.mp4"/><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mailto:Benjamin.Spencer@inl.gov" TargetMode="External"/><Relationship Id="rId4" Type="http://schemas.openxmlformats.org/officeDocument/2006/relationships/hyperlink" Target="mailto:Parikshit.Bajpai@inl.gov"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F3EC-FDA5-81A8-E87A-09E928FE2716}"/>
              </a:ext>
            </a:extLst>
          </p:cNvPr>
          <p:cNvSpPr>
            <a:spLocks noGrp="1"/>
          </p:cNvSpPr>
          <p:nvPr>
            <p:ph type="ctrTitle"/>
          </p:nvPr>
        </p:nvSpPr>
        <p:spPr/>
        <p:txBody>
          <a:bodyPr/>
          <a:lstStyle/>
          <a:p>
            <a:r>
              <a:rPr lang="en-US" dirty="0"/>
              <a:t>Development of Graphite Thermal and Mechanical Modeling Capabilities in Grizzly</a:t>
            </a:r>
          </a:p>
        </p:txBody>
      </p:sp>
      <p:sp>
        <p:nvSpPr>
          <p:cNvPr id="3" name="Subtitle 2">
            <a:extLst>
              <a:ext uri="{FF2B5EF4-FFF2-40B4-BE49-F238E27FC236}">
                <a16:creationId xmlns:a16="http://schemas.microsoft.com/office/drawing/2014/main" id="{80A85D2E-60AC-B570-9BF0-01FD28C7D13D}"/>
              </a:ext>
            </a:extLst>
          </p:cNvPr>
          <p:cNvSpPr>
            <a:spLocks noGrp="1"/>
          </p:cNvSpPr>
          <p:nvPr>
            <p:ph type="subTitle" idx="1"/>
          </p:nvPr>
        </p:nvSpPr>
        <p:spPr>
          <a:xfrm>
            <a:off x="1257300" y="3124200"/>
            <a:ext cx="9677400" cy="2133589"/>
          </a:xfrm>
        </p:spPr>
        <p:txBody>
          <a:bodyPr/>
          <a:lstStyle/>
          <a:p>
            <a:r>
              <a:rPr lang="en-US" dirty="0"/>
              <a:t>Parikshit Bajpai, Veerappan Prithivirajan, Gyanender Singh, Lynn Munday, Benjamin Spencer</a:t>
            </a:r>
          </a:p>
          <a:p>
            <a:r>
              <a:rPr lang="en-US" dirty="0"/>
              <a:t>Idaho National Laboratory</a:t>
            </a:r>
          </a:p>
        </p:txBody>
      </p:sp>
    </p:spTree>
    <p:extLst>
      <p:ext uri="{BB962C8B-B14F-4D97-AF65-F5344CB8AC3E}">
        <p14:creationId xmlns:p14="http://schemas.microsoft.com/office/powerpoint/2010/main" val="125875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FAB7-A466-1A2B-A2D9-85E7287EC0C7}"/>
              </a:ext>
            </a:extLst>
          </p:cNvPr>
          <p:cNvSpPr>
            <a:spLocks noGrp="1"/>
          </p:cNvSpPr>
          <p:nvPr>
            <p:ph type="title"/>
          </p:nvPr>
        </p:nvSpPr>
        <p:spPr/>
        <p:txBody>
          <a:bodyPr/>
          <a:lstStyle/>
          <a:p>
            <a:r>
              <a:rPr lang="en-US" dirty="0"/>
              <a:t>Graphite in Nuclear Reactors</a:t>
            </a:r>
          </a:p>
        </p:txBody>
      </p:sp>
      <p:sp>
        <p:nvSpPr>
          <p:cNvPr id="3" name="Content Placeholder 2">
            <a:extLst>
              <a:ext uri="{FF2B5EF4-FFF2-40B4-BE49-F238E27FC236}">
                <a16:creationId xmlns:a16="http://schemas.microsoft.com/office/drawing/2014/main" id="{D4C54A00-AAA7-5925-98B6-A82768BD1373}"/>
              </a:ext>
            </a:extLst>
          </p:cNvPr>
          <p:cNvSpPr>
            <a:spLocks noGrp="1"/>
          </p:cNvSpPr>
          <p:nvPr>
            <p:ph sz="quarter" idx="12"/>
          </p:nvPr>
        </p:nvSpPr>
        <p:spPr>
          <a:xfrm>
            <a:off x="406400" y="1447800"/>
            <a:ext cx="6527800" cy="4876800"/>
          </a:xfrm>
        </p:spPr>
        <p:txBody>
          <a:bodyPr/>
          <a:lstStyle/>
          <a:p>
            <a:pPr>
              <a:spcAft>
                <a:spcPts val="0"/>
              </a:spcAft>
            </a:pPr>
            <a:r>
              <a:rPr lang="en-US" sz="1800" dirty="0"/>
              <a:t>Graphite used extensively as a moderator and reflector</a:t>
            </a:r>
          </a:p>
          <a:p>
            <a:pPr lvl="1">
              <a:spcAft>
                <a:spcPts val="0"/>
              </a:spcAft>
            </a:pPr>
            <a:r>
              <a:rPr lang="en-US" sz="1600" dirty="0"/>
              <a:t>Prominent historical or operational reactors</a:t>
            </a:r>
          </a:p>
          <a:p>
            <a:pPr lvl="2">
              <a:spcAft>
                <a:spcPts val="0"/>
              </a:spcAft>
            </a:pPr>
            <a:r>
              <a:rPr lang="en-US" sz="1400" dirty="0"/>
              <a:t>US: CP-1, MSRE, Peach Bottom 1, Fort Saint Vrain,</a:t>
            </a:r>
          </a:p>
          <a:p>
            <a:pPr lvl="2">
              <a:spcAft>
                <a:spcPts val="600"/>
              </a:spcAft>
            </a:pPr>
            <a:r>
              <a:rPr lang="en-US" sz="1400" dirty="0"/>
              <a:t>International: Magnox (UK), AGR (UK), RBMK (Soviet).</a:t>
            </a:r>
          </a:p>
          <a:p>
            <a:pPr lvl="1">
              <a:spcAft>
                <a:spcPts val="0"/>
              </a:spcAft>
            </a:pPr>
            <a:r>
              <a:rPr lang="en-US" sz="1600" dirty="0"/>
              <a:t>In consideration for advanced reactor designs</a:t>
            </a:r>
          </a:p>
          <a:p>
            <a:pPr lvl="2"/>
            <a:r>
              <a:rPr lang="en-US" sz="1400" dirty="0"/>
              <a:t>HTGR, MSR, FHR.</a:t>
            </a:r>
          </a:p>
          <a:p>
            <a:pPr>
              <a:spcAft>
                <a:spcPts val="0"/>
              </a:spcAft>
            </a:pPr>
            <a:r>
              <a:rPr lang="en-US" sz="1800" dirty="0"/>
              <a:t>Environmental effects</a:t>
            </a:r>
          </a:p>
          <a:p>
            <a:pPr lvl="1">
              <a:spcAft>
                <a:spcPts val="600"/>
              </a:spcAft>
            </a:pPr>
            <a:r>
              <a:rPr lang="en-US" sz="1600" dirty="0"/>
              <a:t>Irradiation: shrinkage, swelling, creep, thermal expansion coefficient, thermal conductivity,</a:t>
            </a:r>
          </a:p>
          <a:p>
            <a:pPr lvl="1"/>
            <a:r>
              <a:rPr lang="en-US" sz="1600" dirty="0"/>
              <a:t>Oxidation: mass loss, property degradation.</a:t>
            </a:r>
          </a:p>
          <a:p>
            <a:pPr>
              <a:spcAft>
                <a:spcPts val="0"/>
              </a:spcAft>
            </a:pPr>
            <a:r>
              <a:rPr lang="en-US" sz="1800" dirty="0"/>
              <a:t>Operational/safety concerns from graphite degradation</a:t>
            </a:r>
          </a:p>
          <a:p>
            <a:pPr lvl="1">
              <a:spcAft>
                <a:spcPts val="600"/>
              </a:spcAft>
            </a:pPr>
            <a:r>
              <a:rPr lang="en-US" sz="1600" dirty="0"/>
              <a:t>Changes in coolant flow patterns (e.g., bypass flow),</a:t>
            </a:r>
          </a:p>
          <a:p>
            <a:pPr lvl="1"/>
            <a:r>
              <a:rPr lang="en-US" sz="1600" dirty="0"/>
              <a:t>Interference with reactor control mechanisms.</a:t>
            </a:r>
            <a:endParaRPr lang="en-US" sz="2000" dirty="0"/>
          </a:p>
          <a:p>
            <a:pPr>
              <a:spcAft>
                <a:spcPts val="0"/>
              </a:spcAft>
            </a:pPr>
            <a:r>
              <a:rPr lang="en-US" sz="1800" dirty="0"/>
              <a:t>Need for simulation tools to predict lifetime performance of graphite components.</a:t>
            </a:r>
          </a:p>
        </p:txBody>
      </p:sp>
      <p:pic>
        <p:nvPicPr>
          <p:cNvPr id="4" name="Picture 3">
            <a:extLst>
              <a:ext uri="{FF2B5EF4-FFF2-40B4-BE49-F238E27FC236}">
                <a16:creationId xmlns:a16="http://schemas.microsoft.com/office/drawing/2014/main" id="{0BCD2BE4-43C4-9785-A165-5F104FB26F00}"/>
              </a:ext>
            </a:extLst>
          </p:cNvPr>
          <p:cNvPicPr>
            <a:picLocks noChangeAspect="1"/>
          </p:cNvPicPr>
          <p:nvPr/>
        </p:nvPicPr>
        <p:blipFill>
          <a:blip r:embed="rId3"/>
          <a:srcRect l="1243" t="1410" r="2714" b="2633"/>
          <a:stretch/>
        </p:blipFill>
        <p:spPr>
          <a:xfrm>
            <a:off x="7274785" y="1456534"/>
            <a:ext cx="4561896" cy="298569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AF5D35C-2158-9B0B-20A6-B91006B4C468}"/>
              </a:ext>
            </a:extLst>
          </p:cNvPr>
          <p:cNvSpPr txBox="1"/>
          <p:nvPr/>
        </p:nvSpPr>
        <p:spPr>
          <a:xfrm>
            <a:off x="7274785" y="4522635"/>
            <a:ext cx="4561896" cy="430887"/>
          </a:xfrm>
          <a:prstGeom prst="rect">
            <a:avLst/>
          </a:prstGeom>
          <a:noFill/>
        </p:spPr>
        <p:txBody>
          <a:bodyPr wrap="square" rtlCol="0">
            <a:spAutoFit/>
          </a:bodyPr>
          <a:lstStyle/>
          <a:p>
            <a:pPr algn="ctr"/>
            <a:r>
              <a:rPr lang="en-US" sz="1050" dirty="0">
                <a:solidFill>
                  <a:schemeClr val="tx2">
                    <a:lumMod val="50000"/>
                    <a:lumOff val="50000"/>
                  </a:schemeClr>
                </a:solidFill>
              </a:rPr>
              <a:t>Typical prismatic graphite fuel block (left) and reflector block (right).</a:t>
            </a:r>
          </a:p>
          <a:p>
            <a:pPr algn="ctr"/>
            <a:r>
              <a:rPr lang="en-US" sz="1050" dirty="0">
                <a:solidFill>
                  <a:schemeClr val="tx2">
                    <a:lumMod val="50000"/>
                    <a:lumOff val="50000"/>
                  </a:schemeClr>
                </a:solidFill>
              </a:rPr>
              <a:t>From Windes et al., INL/EXT-14-31720 </a:t>
            </a:r>
          </a:p>
        </p:txBody>
      </p:sp>
    </p:spTree>
    <p:extLst>
      <p:ext uri="{BB962C8B-B14F-4D97-AF65-F5344CB8AC3E}">
        <p14:creationId xmlns:p14="http://schemas.microsoft.com/office/powerpoint/2010/main" val="3529382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BCD59-51D0-6376-2697-435FB8F0E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FC5C23-8007-1EBD-CB4F-0E5EFE71BCEE}"/>
              </a:ext>
            </a:extLst>
          </p:cNvPr>
          <p:cNvSpPr>
            <a:spLocks noGrp="1"/>
          </p:cNvSpPr>
          <p:nvPr>
            <p:ph type="title"/>
          </p:nvPr>
        </p:nvSpPr>
        <p:spPr/>
        <p:txBody>
          <a:bodyPr/>
          <a:lstStyle/>
          <a:p>
            <a:r>
              <a:rPr lang="en-US" dirty="0"/>
              <a:t>Grizzly &amp; </a:t>
            </a:r>
            <a:r>
              <a:rPr lang="en-US" dirty="0" err="1"/>
              <a:t>BlackBear</a:t>
            </a:r>
            <a:r>
              <a:rPr lang="en-US" dirty="0"/>
              <a:t>: Component Degradation Codes</a:t>
            </a:r>
          </a:p>
        </p:txBody>
      </p:sp>
      <p:sp>
        <p:nvSpPr>
          <p:cNvPr id="3" name="Content Placeholder 2">
            <a:extLst>
              <a:ext uri="{FF2B5EF4-FFF2-40B4-BE49-F238E27FC236}">
                <a16:creationId xmlns:a16="http://schemas.microsoft.com/office/drawing/2014/main" id="{D050BBE4-EEA6-B2C7-A755-328445B112AE}"/>
              </a:ext>
            </a:extLst>
          </p:cNvPr>
          <p:cNvSpPr>
            <a:spLocks noGrp="1"/>
          </p:cNvSpPr>
          <p:nvPr>
            <p:ph sz="quarter" idx="12"/>
          </p:nvPr>
        </p:nvSpPr>
        <p:spPr>
          <a:xfrm>
            <a:off x="406400" y="1447800"/>
            <a:ext cx="11379200" cy="457200"/>
          </a:xfrm>
        </p:spPr>
        <p:txBody>
          <a:bodyPr/>
          <a:lstStyle/>
          <a:p>
            <a:pPr marL="0" indent="0" algn="ctr">
              <a:buNone/>
            </a:pPr>
            <a:r>
              <a:rPr lang="en-US" b="1" dirty="0">
                <a:solidFill>
                  <a:schemeClr val="accent3">
                    <a:lumMod val="90000"/>
                    <a:lumOff val="10000"/>
                  </a:schemeClr>
                </a:solidFill>
              </a:rPr>
              <a:t>Multiphysics simulation of the progression and effects of degradation</a:t>
            </a:r>
          </a:p>
        </p:txBody>
      </p:sp>
      <p:pic>
        <p:nvPicPr>
          <p:cNvPr id="4" name="Picture 3" descr="grizzly.png">
            <a:extLst>
              <a:ext uri="{FF2B5EF4-FFF2-40B4-BE49-F238E27FC236}">
                <a16:creationId xmlns:a16="http://schemas.microsoft.com/office/drawing/2014/main" id="{3D722D0F-CDE3-0978-154C-AC9788618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0"/>
            <a:ext cx="1621387" cy="1075736"/>
          </a:xfrm>
          <a:prstGeom prst="rect">
            <a:avLst/>
          </a:prstGeom>
          <a:effectLst>
            <a:outerShdw blurRad="50800" dist="38100" dir="2700000" algn="tl" rotWithShape="0">
              <a:schemeClr val="bg1">
                <a:alpha val="43000"/>
              </a:schemeClr>
            </a:outerShdw>
          </a:effectLst>
        </p:spPr>
      </p:pic>
      <p:pic>
        <p:nvPicPr>
          <p:cNvPr id="5" name="Picture 4">
            <a:extLst>
              <a:ext uri="{FF2B5EF4-FFF2-40B4-BE49-F238E27FC236}">
                <a16:creationId xmlns:a16="http://schemas.microsoft.com/office/drawing/2014/main" id="{B569CDBE-2827-4E29-7C6E-54A7836BB3F8}"/>
              </a:ext>
            </a:extLst>
          </p:cNvPr>
          <p:cNvPicPr>
            <a:picLocks noChangeAspect="1"/>
          </p:cNvPicPr>
          <p:nvPr/>
        </p:nvPicPr>
        <p:blipFill rotWithShape="1">
          <a:blip r:embed="rId4"/>
          <a:srcRect l="18462" r="27948"/>
          <a:stretch/>
        </p:blipFill>
        <p:spPr>
          <a:xfrm>
            <a:off x="9807689" y="2136651"/>
            <a:ext cx="2113952" cy="3287244"/>
          </a:xfrm>
          <a:prstGeom prst="rect">
            <a:avLst/>
          </a:prstGeom>
        </p:spPr>
      </p:pic>
      <p:pic>
        <p:nvPicPr>
          <p:cNvPr id="6" name="Picture 5">
            <a:extLst>
              <a:ext uri="{FF2B5EF4-FFF2-40B4-BE49-F238E27FC236}">
                <a16:creationId xmlns:a16="http://schemas.microsoft.com/office/drawing/2014/main" id="{1B5748DD-0C31-5796-24DA-EE3C371B8B29}"/>
              </a:ext>
            </a:extLst>
          </p:cNvPr>
          <p:cNvPicPr>
            <a:picLocks noChangeAspect="1"/>
          </p:cNvPicPr>
          <p:nvPr/>
        </p:nvPicPr>
        <p:blipFill>
          <a:blip r:embed="rId5"/>
          <a:stretch>
            <a:fillRect/>
          </a:stretch>
        </p:blipFill>
        <p:spPr>
          <a:xfrm>
            <a:off x="3270816" y="1971110"/>
            <a:ext cx="2509381" cy="3618326"/>
          </a:xfrm>
          <a:prstGeom prst="rect">
            <a:avLst/>
          </a:prstGeom>
        </p:spPr>
      </p:pic>
      <p:pic>
        <p:nvPicPr>
          <p:cNvPr id="7" name="Picture 6">
            <a:extLst>
              <a:ext uri="{FF2B5EF4-FFF2-40B4-BE49-F238E27FC236}">
                <a16:creationId xmlns:a16="http://schemas.microsoft.com/office/drawing/2014/main" id="{36AF1C41-10F3-9309-F373-3A287CEF907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00" b="97356" l="5137" r="52911">
                        <a14:foregroundMark x1="17808" y1="6299" x2="17808" y2="6299"/>
                        <a14:foregroundMark x1="8048" y1="1477" x2="8048" y2="1477"/>
                        <a14:foregroundMark x1="52911" y1="34526" x2="52911" y2="34526"/>
                        <a14:foregroundMark x1="18322" y1="93624" x2="18322" y2="93624"/>
                        <a14:foregroundMark x1="10103" y1="97356" x2="10103" y2="97356"/>
                      </a14:backgroundRemoval>
                    </a14:imgEffect>
                  </a14:imgLayer>
                </a14:imgProps>
              </a:ext>
            </a:extLst>
          </a:blip>
          <a:srcRect r="43987"/>
          <a:stretch/>
        </p:blipFill>
        <p:spPr>
          <a:xfrm>
            <a:off x="1041339" y="1922931"/>
            <a:ext cx="944896" cy="3714685"/>
          </a:xfrm>
          <a:prstGeom prst="rect">
            <a:avLst/>
          </a:prstGeom>
        </p:spPr>
      </p:pic>
      <p:pic>
        <p:nvPicPr>
          <p:cNvPr id="8" name="Picture 7" descr="Shape, arrow&#10;&#10;Description automatically generated">
            <a:extLst>
              <a:ext uri="{FF2B5EF4-FFF2-40B4-BE49-F238E27FC236}">
                <a16:creationId xmlns:a16="http://schemas.microsoft.com/office/drawing/2014/main" id="{43558491-D6CD-AA3D-3F2A-745ED7854562}"/>
              </a:ext>
            </a:extLst>
          </p:cNvPr>
          <p:cNvPicPr>
            <a:picLocks noChangeAspect="1"/>
          </p:cNvPicPr>
          <p:nvPr/>
        </p:nvPicPr>
        <p:blipFill>
          <a:blip r:embed="rId8"/>
          <a:stretch>
            <a:fillRect/>
          </a:stretch>
        </p:blipFill>
        <p:spPr>
          <a:xfrm>
            <a:off x="6174985" y="3102690"/>
            <a:ext cx="3158128" cy="1355167"/>
          </a:xfrm>
          <a:prstGeom prst="rect">
            <a:avLst/>
          </a:prstGeom>
        </p:spPr>
      </p:pic>
      <p:sp>
        <p:nvSpPr>
          <p:cNvPr id="9" name="Content Placeholder 2">
            <a:extLst>
              <a:ext uri="{FF2B5EF4-FFF2-40B4-BE49-F238E27FC236}">
                <a16:creationId xmlns:a16="http://schemas.microsoft.com/office/drawing/2014/main" id="{E5284C83-D223-4B95-E396-D3FD87095D90}"/>
              </a:ext>
            </a:extLst>
          </p:cNvPr>
          <p:cNvSpPr txBox="1">
            <a:spLocks/>
          </p:cNvSpPr>
          <p:nvPr/>
        </p:nvSpPr>
        <p:spPr>
          <a:xfrm>
            <a:off x="190571" y="5592997"/>
            <a:ext cx="2646433" cy="579203"/>
          </a:xfrm>
          <a:prstGeom prst="rect">
            <a:avLst/>
          </a:prstGeom>
        </p:spPr>
        <p:txBody>
          <a:bodyPr>
            <a:noAutofit/>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600" dirty="0">
                <a:solidFill>
                  <a:schemeClr val="tx2">
                    <a:lumMod val="50000"/>
                    <a:lumOff val="50000"/>
                  </a:schemeClr>
                </a:solidFill>
              </a:rPr>
              <a:t>Light Water Reactor Pressure Vessel Fracture</a:t>
            </a:r>
          </a:p>
        </p:txBody>
      </p:sp>
      <p:sp>
        <p:nvSpPr>
          <p:cNvPr id="10" name="Content Placeholder 2">
            <a:extLst>
              <a:ext uri="{FF2B5EF4-FFF2-40B4-BE49-F238E27FC236}">
                <a16:creationId xmlns:a16="http://schemas.microsoft.com/office/drawing/2014/main" id="{53DC57D8-8657-4ADE-1A1D-338BD7F38018}"/>
              </a:ext>
            </a:extLst>
          </p:cNvPr>
          <p:cNvSpPr txBox="1">
            <a:spLocks/>
          </p:cNvSpPr>
          <p:nvPr/>
        </p:nvSpPr>
        <p:spPr>
          <a:xfrm>
            <a:off x="3270816" y="5666410"/>
            <a:ext cx="2509381" cy="43237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tx2">
                    <a:lumMod val="50000"/>
                    <a:lumOff val="50000"/>
                  </a:schemeClr>
                </a:solidFill>
                <a:latin typeface="+mn-lt"/>
              </a:rPr>
              <a:t>Reinforced Concrete Degradation</a:t>
            </a:r>
          </a:p>
        </p:txBody>
      </p:sp>
      <p:sp>
        <p:nvSpPr>
          <p:cNvPr id="11" name="Content Placeholder 2">
            <a:extLst>
              <a:ext uri="{FF2B5EF4-FFF2-40B4-BE49-F238E27FC236}">
                <a16:creationId xmlns:a16="http://schemas.microsoft.com/office/drawing/2014/main" id="{78F0C848-591C-91DE-AD79-635D055902C1}"/>
              </a:ext>
            </a:extLst>
          </p:cNvPr>
          <p:cNvSpPr txBox="1">
            <a:spLocks/>
          </p:cNvSpPr>
          <p:nvPr/>
        </p:nvSpPr>
        <p:spPr>
          <a:xfrm>
            <a:off x="6214009" y="5666410"/>
            <a:ext cx="3080081" cy="43237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tx2">
                    <a:lumMod val="50000"/>
                    <a:lumOff val="50000"/>
                  </a:schemeClr>
                </a:solidFill>
                <a:latin typeface="+mn-lt"/>
              </a:rPr>
              <a:t>High-Temperature Alloy Creep</a:t>
            </a:r>
          </a:p>
        </p:txBody>
      </p:sp>
      <p:sp>
        <p:nvSpPr>
          <p:cNvPr id="12" name="Content Placeholder 2">
            <a:extLst>
              <a:ext uri="{FF2B5EF4-FFF2-40B4-BE49-F238E27FC236}">
                <a16:creationId xmlns:a16="http://schemas.microsoft.com/office/drawing/2014/main" id="{EE248C03-4433-54CC-71DD-CCD5A682226D}"/>
              </a:ext>
            </a:extLst>
          </p:cNvPr>
          <p:cNvSpPr txBox="1">
            <a:spLocks/>
          </p:cNvSpPr>
          <p:nvPr/>
        </p:nvSpPr>
        <p:spPr>
          <a:xfrm>
            <a:off x="9727902" y="5666410"/>
            <a:ext cx="2273527" cy="432376"/>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tx2">
                    <a:lumMod val="50000"/>
                    <a:lumOff val="50000"/>
                  </a:schemeClr>
                </a:solidFill>
                <a:latin typeface="+mn-lt"/>
              </a:rPr>
              <a:t>Graphite Deformation and Fracture</a:t>
            </a:r>
          </a:p>
        </p:txBody>
      </p:sp>
    </p:spTree>
    <p:extLst>
      <p:ext uri="{BB962C8B-B14F-4D97-AF65-F5344CB8AC3E}">
        <p14:creationId xmlns:p14="http://schemas.microsoft.com/office/powerpoint/2010/main" val="2552702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78C08-D5D0-DB1B-3078-929E81D28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D135D-FDA4-B46B-7144-6CE95E7DCC63}"/>
              </a:ext>
            </a:extLst>
          </p:cNvPr>
          <p:cNvSpPr>
            <a:spLocks noGrp="1"/>
          </p:cNvSpPr>
          <p:nvPr>
            <p:ph type="title"/>
          </p:nvPr>
        </p:nvSpPr>
        <p:spPr/>
        <p:txBody>
          <a:bodyPr/>
          <a:lstStyle/>
          <a:p>
            <a:r>
              <a:rPr lang="en-US" dirty="0"/>
              <a:t>Graphite Thermomechanical Modeling </a:t>
            </a:r>
          </a:p>
        </p:txBody>
      </p:sp>
      <p:grpSp>
        <p:nvGrpSpPr>
          <p:cNvPr id="63" name="Group 62">
            <a:extLst>
              <a:ext uri="{FF2B5EF4-FFF2-40B4-BE49-F238E27FC236}">
                <a16:creationId xmlns:a16="http://schemas.microsoft.com/office/drawing/2014/main" id="{06ED9A64-4FCF-0F31-BF6B-80D7C333FA48}"/>
              </a:ext>
            </a:extLst>
          </p:cNvPr>
          <p:cNvGrpSpPr/>
          <p:nvPr/>
        </p:nvGrpSpPr>
        <p:grpSpPr>
          <a:xfrm>
            <a:off x="6272498" y="1694136"/>
            <a:ext cx="5670075" cy="3469727"/>
            <a:chOff x="6279675" y="1398542"/>
            <a:chExt cx="5670075" cy="3469727"/>
          </a:xfrm>
        </p:grpSpPr>
        <p:sp>
          <p:nvSpPr>
            <p:cNvPr id="19" name="Snip Same Side Corner Rectangle 18">
              <a:extLst>
                <a:ext uri="{FF2B5EF4-FFF2-40B4-BE49-F238E27FC236}">
                  <a16:creationId xmlns:a16="http://schemas.microsoft.com/office/drawing/2014/main" id="{CC06DA30-0D96-2586-727F-7043B4077294}"/>
                </a:ext>
              </a:extLst>
            </p:cNvPr>
            <p:cNvSpPr/>
            <p:nvPr/>
          </p:nvSpPr>
          <p:spPr>
            <a:xfrm>
              <a:off x="6279675" y="1398542"/>
              <a:ext cx="1066800" cy="685800"/>
            </a:xfrm>
            <a:prstGeom prst="snip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t>Material Properties</a:t>
              </a:r>
            </a:p>
          </p:txBody>
        </p:sp>
        <p:sp>
          <p:nvSpPr>
            <p:cNvPr id="20" name="Snip Same Side Corner Rectangle 19">
              <a:extLst>
                <a:ext uri="{FF2B5EF4-FFF2-40B4-BE49-F238E27FC236}">
                  <a16:creationId xmlns:a16="http://schemas.microsoft.com/office/drawing/2014/main" id="{4E65092C-B88B-73A8-C976-F7C7C34BE8C0}"/>
                </a:ext>
              </a:extLst>
            </p:cNvPr>
            <p:cNvSpPr/>
            <p:nvPr/>
          </p:nvSpPr>
          <p:spPr>
            <a:xfrm>
              <a:off x="10882950" y="1398542"/>
              <a:ext cx="1066800" cy="685800"/>
            </a:xfrm>
            <a:prstGeom prst="snip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t>Oxidation Rates</a:t>
              </a:r>
            </a:p>
          </p:txBody>
        </p:sp>
        <p:sp>
          <p:nvSpPr>
            <p:cNvPr id="21" name="Snip Same Side Corner Rectangle 20">
              <a:extLst>
                <a:ext uri="{FF2B5EF4-FFF2-40B4-BE49-F238E27FC236}">
                  <a16:creationId xmlns:a16="http://schemas.microsoft.com/office/drawing/2014/main" id="{F2BAB765-8D04-9A1A-41CC-1B6B146C1395}"/>
                </a:ext>
              </a:extLst>
            </p:cNvPr>
            <p:cNvSpPr/>
            <p:nvPr/>
          </p:nvSpPr>
          <p:spPr>
            <a:xfrm>
              <a:off x="10349550" y="4157804"/>
              <a:ext cx="1066800" cy="685800"/>
            </a:xfrm>
            <a:prstGeom prst="snip2Same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t>Material Strength</a:t>
              </a:r>
            </a:p>
          </p:txBody>
        </p:sp>
        <p:sp>
          <p:nvSpPr>
            <p:cNvPr id="22" name="Rounded Rectangle 21">
              <a:extLst>
                <a:ext uri="{FF2B5EF4-FFF2-40B4-BE49-F238E27FC236}">
                  <a16:creationId xmlns:a16="http://schemas.microsoft.com/office/drawing/2014/main" id="{2E503331-27CC-B03F-23BE-F019AC8E44AD}"/>
                </a:ext>
              </a:extLst>
            </p:cNvPr>
            <p:cNvSpPr/>
            <p:nvPr/>
          </p:nvSpPr>
          <p:spPr>
            <a:xfrm>
              <a:off x="6279675" y="2438506"/>
              <a:ext cx="2209800" cy="7239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Thermomechanical Models</a:t>
              </a:r>
            </a:p>
          </p:txBody>
        </p:sp>
        <p:sp>
          <p:nvSpPr>
            <p:cNvPr id="23" name="Rounded Rectangle 22">
              <a:extLst>
                <a:ext uri="{FF2B5EF4-FFF2-40B4-BE49-F238E27FC236}">
                  <a16:creationId xmlns:a16="http://schemas.microsoft.com/office/drawing/2014/main" id="{42EEFE51-AA1E-4260-6ECD-0973244B58BE}"/>
                </a:ext>
              </a:extLst>
            </p:cNvPr>
            <p:cNvSpPr/>
            <p:nvPr/>
          </p:nvSpPr>
          <p:spPr>
            <a:xfrm>
              <a:off x="9739950" y="2438506"/>
              <a:ext cx="2209800" cy="7239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Oxidation</a:t>
              </a:r>
            </a:p>
            <a:p>
              <a:pPr algn="ctr"/>
              <a:r>
                <a:rPr lang="en-US" dirty="0"/>
                <a:t>Model</a:t>
              </a:r>
            </a:p>
          </p:txBody>
        </p:sp>
        <p:sp>
          <p:nvSpPr>
            <p:cNvPr id="24" name="Rounded Rectangle 23">
              <a:extLst>
                <a:ext uri="{FF2B5EF4-FFF2-40B4-BE49-F238E27FC236}">
                  <a16:creationId xmlns:a16="http://schemas.microsoft.com/office/drawing/2014/main" id="{2ED8EF12-7CBF-EA87-FC1F-CFF1BE40C0D8}"/>
                </a:ext>
              </a:extLst>
            </p:cNvPr>
            <p:cNvSpPr/>
            <p:nvPr/>
          </p:nvSpPr>
          <p:spPr>
            <a:xfrm>
              <a:off x="7261352" y="4144369"/>
              <a:ext cx="2209800" cy="7239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ysClr val="windowText" lastClr="000000"/>
                  </a:solidFill>
                </a:rPr>
                <a:t>ASME</a:t>
              </a:r>
            </a:p>
            <a:p>
              <a:pPr algn="ctr"/>
              <a:r>
                <a:rPr lang="en-US" dirty="0">
                  <a:solidFill>
                    <a:sysClr val="windowText" lastClr="000000"/>
                  </a:solidFill>
                </a:rPr>
                <a:t>Assessment</a:t>
              </a:r>
            </a:p>
          </p:txBody>
        </p:sp>
        <p:sp>
          <p:nvSpPr>
            <p:cNvPr id="25" name="TextBox 24">
              <a:extLst>
                <a:ext uri="{FF2B5EF4-FFF2-40B4-BE49-F238E27FC236}">
                  <a16:creationId xmlns:a16="http://schemas.microsoft.com/office/drawing/2014/main" id="{45444798-A4D2-8D08-3329-2D5B292C1DE1}"/>
                </a:ext>
              </a:extLst>
            </p:cNvPr>
            <p:cNvSpPr txBox="1"/>
            <p:nvPr/>
          </p:nvSpPr>
          <p:spPr>
            <a:xfrm>
              <a:off x="6460283" y="3472965"/>
              <a:ext cx="1848584" cy="338554"/>
            </a:xfrm>
            <a:prstGeom prst="rect">
              <a:avLst/>
            </a:prstGeom>
            <a:noFill/>
          </p:spPr>
          <p:txBody>
            <a:bodyPr wrap="none" rtlCol="0">
              <a:spAutoFit/>
            </a:bodyPr>
            <a:lstStyle/>
            <a:p>
              <a:pPr algn="ctr"/>
              <a:r>
                <a:rPr lang="en-US" sz="1600" dirty="0">
                  <a:solidFill>
                    <a:schemeClr val="accent4">
                      <a:lumMod val="75000"/>
                    </a:schemeClr>
                  </a:solidFill>
                </a:rPr>
                <a:t>Stress Distribution</a:t>
              </a:r>
            </a:p>
          </p:txBody>
        </p:sp>
        <p:sp>
          <p:nvSpPr>
            <p:cNvPr id="26" name="Rounded Rectangle 25">
              <a:extLst>
                <a:ext uri="{FF2B5EF4-FFF2-40B4-BE49-F238E27FC236}">
                  <a16:creationId xmlns:a16="http://schemas.microsoft.com/office/drawing/2014/main" id="{00CC45A3-8FB8-A8C1-BBF6-D3E99EB86BB2}"/>
                </a:ext>
              </a:extLst>
            </p:cNvPr>
            <p:cNvSpPr/>
            <p:nvPr/>
          </p:nvSpPr>
          <p:spPr>
            <a:xfrm>
              <a:off x="7507687" y="1572165"/>
              <a:ext cx="3214050" cy="338554"/>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1400" dirty="0"/>
                <a:t>Component Geometry &amp; Environment</a:t>
              </a:r>
            </a:p>
          </p:txBody>
        </p:sp>
        <p:sp>
          <p:nvSpPr>
            <p:cNvPr id="27" name="Rounded Rectangle 26">
              <a:extLst>
                <a:ext uri="{FF2B5EF4-FFF2-40B4-BE49-F238E27FC236}">
                  <a16:creationId xmlns:a16="http://schemas.microsoft.com/office/drawing/2014/main" id="{000043DB-76AB-51D6-D26F-137C1E17D608}"/>
                </a:ext>
              </a:extLst>
            </p:cNvPr>
            <p:cNvSpPr/>
            <p:nvPr/>
          </p:nvSpPr>
          <p:spPr>
            <a:xfrm>
              <a:off x="9471152" y="3472965"/>
              <a:ext cx="2468046" cy="338554"/>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1400" dirty="0"/>
                <a:t>Structural Reliability Class</a:t>
              </a:r>
            </a:p>
          </p:txBody>
        </p:sp>
        <p:cxnSp>
          <p:nvCxnSpPr>
            <p:cNvPr id="29" name="Straight Arrow Connector 28">
              <a:extLst>
                <a:ext uri="{FF2B5EF4-FFF2-40B4-BE49-F238E27FC236}">
                  <a16:creationId xmlns:a16="http://schemas.microsoft.com/office/drawing/2014/main" id="{6838FC9B-8EFC-1A2C-F802-8F03C4AB686B}"/>
                </a:ext>
              </a:extLst>
            </p:cNvPr>
            <p:cNvCxnSpPr>
              <a:cxnSpLocks/>
              <a:stCxn id="19" idx="1"/>
            </p:cNvCxnSpPr>
            <p:nvPr/>
          </p:nvCxnSpPr>
          <p:spPr>
            <a:xfrm>
              <a:off x="6813075" y="2084342"/>
              <a:ext cx="0" cy="358383"/>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E6D6C27-C962-CF25-82E1-6CA4BAC27FA0}"/>
                </a:ext>
              </a:extLst>
            </p:cNvPr>
            <p:cNvCxnSpPr>
              <a:cxnSpLocks/>
              <a:stCxn id="20" idx="1"/>
            </p:cNvCxnSpPr>
            <p:nvPr/>
          </p:nvCxnSpPr>
          <p:spPr>
            <a:xfrm>
              <a:off x="11416350" y="2084342"/>
              <a:ext cx="0" cy="360000"/>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E5E5E97-B6B5-C247-B87D-B1270BC87606}"/>
                </a:ext>
              </a:extLst>
            </p:cNvPr>
            <p:cNvCxnSpPr>
              <a:cxnSpLocks/>
              <a:stCxn id="26" idx="2"/>
              <a:endCxn id="22" idx="0"/>
            </p:cNvCxnSpPr>
            <p:nvPr/>
          </p:nvCxnSpPr>
          <p:spPr>
            <a:xfrm flipH="1">
              <a:off x="7384575" y="1910719"/>
              <a:ext cx="1730137" cy="527787"/>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C79350C-A388-FAF7-573F-197E1146393B}"/>
                </a:ext>
              </a:extLst>
            </p:cNvPr>
            <p:cNvCxnSpPr>
              <a:cxnSpLocks/>
              <a:stCxn id="26" idx="2"/>
              <a:endCxn id="23" idx="0"/>
            </p:cNvCxnSpPr>
            <p:nvPr/>
          </p:nvCxnSpPr>
          <p:spPr>
            <a:xfrm>
              <a:off x="9114712" y="1910719"/>
              <a:ext cx="1730138" cy="527787"/>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87F5D92-A4C3-D019-E8DE-DD068B4A4965}"/>
                </a:ext>
              </a:extLst>
            </p:cNvPr>
            <p:cNvCxnSpPr>
              <a:cxnSpLocks/>
              <a:stCxn id="23" idx="1"/>
              <a:endCxn id="22" idx="3"/>
            </p:cNvCxnSpPr>
            <p:nvPr/>
          </p:nvCxnSpPr>
          <p:spPr>
            <a:xfrm flipH="1">
              <a:off x="8489475" y="2800456"/>
              <a:ext cx="1250475" cy="0"/>
            </a:xfrm>
            <a:prstGeom prst="straightConnector1">
              <a:avLst/>
            </a:prstGeom>
            <a:ln w="22225" cap="rnd">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5C4E20B-14B2-22C1-B2F0-3DF0F8852DC3}"/>
                </a:ext>
              </a:extLst>
            </p:cNvPr>
            <p:cNvCxnSpPr>
              <a:cxnSpLocks/>
              <a:stCxn id="22" idx="2"/>
              <a:endCxn id="25" idx="0"/>
            </p:cNvCxnSpPr>
            <p:nvPr/>
          </p:nvCxnSpPr>
          <p:spPr>
            <a:xfrm>
              <a:off x="7384575" y="3162406"/>
              <a:ext cx="0" cy="310559"/>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D8FAE8E-DDA3-A55F-4DC5-EF870D561581}"/>
                </a:ext>
              </a:extLst>
            </p:cNvPr>
            <p:cNvCxnSpPr>
              <a:cxnSpLocks/>
              <a:stCxn id="25" idx="2"/>
              <a:endCxn id="24" idx="0"/>
            </p:cNvCxnSpPr>
            <p:nvPr/>
          </p:nvCxnSpPr>
          <p:spPr>
            <a:xfrm>
              <a:off x="7384575" y="3811519"/>
              <a:ext cx="981677" cy="332850"/>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DA1D933-A397-D887-9B8F-F7DF901AC579}"/>
                </a:ext>
              </a:extLst>
            </p:cNvPr>
            <p:cNvCxnSpPr>
              <a:cxnSpLocks/>
            </p:cNvCxnSpPr>
            <p:nvPr/>
          </p:nvCxnSpPr>
          <p:spPr>
            <a:xfrm flipH="1">
              <a:off x="9471152" y="3819206"/>
              <a:ext cx="442025" cy="447994"/>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4C1EC5E-C090-31A1-D2C6-62DB5F0AF2A8}"/>
                </a:ext>
              </a:extLst>
            </p:cNvPr>
            <p:cNvCxnSpPr>
              <a:cxnSpLocks/>
              <a:stCxn id="21" idx="2"/>
              <a:endCxn id="24" idx="3"/>
            </p:cNvCxnSpPr>
            <p:nvPr/>
          </p:nvCxnSpPr>
          <p:spPr>
            <a:xfrm flipH="1">
              <a:off x="9471152" y="4500704"/>
              <a:ext cx="878398" cy="5615"/>
            </a:xfrm>
            <a:prstGeom prst="straightConnector1">
              <a:avLst/>
            </a:prstGeom>
            <a:ln w="22225" cap="rnd">
              <a:tailEnd type="stealth" w="med" len="lg"/>
            </a:ln>
          </p:spPr>
          <p:style>
            <a:lnRef idx="1">
              <a:schemeClr val="accent1"/>
            </a:lnRef>
            <a:fillRef idx="0">
              <a:schemeClr val="accent1"/>
            </a:fillRef>
            <a:effectRef idx="0">
              <a:schemeClr val="accent1"/>
            </a:effectRef>
            <a:fontRef idx="minor">
              <a:schemeClr val="tx1"/>
            </a:fontRef>
          </p:style>
        </p:cxnSp>
      </p:grpSp>
      <p:sp>
        <p:nvSpPr>
          <p:cNvPr id="65" name="Content Placeholder 64">
            <a:extLst>
              <a:ext uri="{FF2B5EF4-FFF2-40B4-BE49-F238E27FC236}">
                <a16:creationId xmlns:a16="http://schemas.microsoft.com/office/drawing/2014/main" id="{F7DAB25C-5334-8D4A-C898-6114C412C13F}"/>
              </a:ext>
            </a:extLst>
          </p:cNvPr>
          <p:cNvSpPr>
            <a:spLocks noGrp="1"/>
          </p:cNvSpPr>
          <p:nvPr>
            <p:ph sz="quarter" idx="12"/>
          </p:nvPr>
        </p:nvSpPr>
        <p:spPr>
          <a:xfrm>
            <a:off x="406400" y="1447800"/>
            <a:ext cx="5513104" cy="4876800"/>
          </a:xfrm>
        </p:spPr>
        <p:txBody>
          <a:bodyPr/>
          <a:lstStyle/>
          <a:p>
            <a:pPr>
              <a:spcAft>
                <a:spcPts val="0"/>
              </a:spcAft>
            </a:pPr>
            <a:r>
              <a:rPr lang="en-US" dirty="0"/>
              <a:t>Reactor conditions initiate several degradation mechanisms in graphite</a:t>
            </a:r>
          </a:p>
          <a:p>
            <a:pPr lvl="1"/>
            <a:r>
              <a:rPr lang="en-US" dirty="0"/>
              <a:t>Non-uniform volumetric strains induced by irradiation and thermal expansion.</a:t>
            </a:r>
          </a:p>
          <a:p>
            <a:r>
              <a:rPr lang="en-US" dirty="0"/>
              <a:t>Stresses can compromise the performance of graphite components.</a:t>
            </a:r>
          </a:p>
          <a:p>
            <a:pPr>
              <a:spcAft>
                <a:spcPts val="0"/>
              </a:spcAft>
            </a:pPr>
            <a:r>
              <a:rPr lang="en-US" dirty="0"/>
              <a:t>Robust modeling and simulation tools required for predicting</a:t>
            </a:r>
          </a:p>
          <a:p>
            <a:pPr lvl="1">
              <a:spcAft>
                <a:spcPts val="0"/>
              </a:spcAft>
            </a:pPr>
            <a:r>
              <a:rPr lang="en-US" dirty="0"/>
              <a:t>Stress and strain fields.</a:t>
            </a:r>
          </a:p>
          <a:p>
            <a:pPr lvl="1"/>
            <a:r>
              <a:rPr lang="en-US" dirty="0"/>
              <a:t>Fracture initiation and propagation.</a:t>
            </a:r>
          </a:p>
          <a:p>
            <a:r>
              <a:rPr lang="en-US" dirty="0"/>
              <a:t>Require material properties to inform the thermomechanical models.</a:t>
            </a:r>
          </a:p>
        </p:txBody>
      </p:sp>
      <p:sp>
        <p:nvSpPr>
          <p:cNvPr id="66" name="TextBox 65">
            <a:extLst>
              <a:ext uri="{FF2B5EF4-FFF2-40B4-BE49-F238E27FC236}">
                <a16:creationId xmlns:a16="http://schemas.microsoft.com/office/drawing/2014/main" id="{41276808-6854-A526-CE06-C443C4C79647}"/>
              </a:ext>
            </a:extLst>
          </p:cNvPr>
          <p:cNvSpPr txBox="1"/>
          <p:nvPr/>
        </p:nvSpPr>
        <p:spPr>
          <a:xfrm>
            <a:off x="6272498" y="5329313"/>
            <a:ext cx="5659523" cy="415498"/>
          </a:xfrm>
          <a:prstGeom prst="rect">
            <a:avLst/>
          </a:prstGeom>
          <a:noFill/>
        </p:spPr>
        <p:txBody>
          <a:bodyPr wrap="square" rtlCol="0">
            <a:spAutoFit/>
          </a:bodyPr>
          <a:lstStyle/>
          <a:p>
            <a:pPr algn="ctr"/>
            <a:r>
              <a:rPr lang="en-US" sz="1050" dirty="0">
                <a:solidFill>
                  <a:schemeClr val="tx2">
                    <a:lumMod val="50000"/>
                    <a:lumOff val="50000"/>
                  </a:schemeClr>
                </a:solidFill>
              </a:rPr>
              <a:t>Schematic for assessing a graphite component based on the ASME BPVC.</a:t>
            </a:r>
          </a:p>
          <a:p>
            <a:pPr algn="ctr"/>
            <a:r>
              <a:rPr lang="en-US" sz="1050" dirty="0">
                <a:solidFill>
                  <a:schemeClr val="tx2">
                    <a:lumMod val="50000"/>
                    <a:lumOff val="50000"/>
                  </a:schemeClr>
                </a:solidFill>
              </a:rPr>
              <a:t>From Bass, INL/EXT-21-65240 </a:t>
            </a:r>
          </a:p>
        </p:txBody>
      </p:sp>
    </p:spTree>
    <p:extLst>
      <p:ext uri="{BB962C8B-B14F-4D97-AF65-F5344CB8AC3E}">
        <p14:creationId xmlns:p14="http://schemas.microsoft.com/office/powerpoint/2010/main" val="187729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91D13-7650-F932-4991-7FE95969E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1A1CC-6054-1B57-FCA8-5AEFBB12B99B}"/>
              </a:ext>
            </a:extLst>
          </p:cNvPr>
          <p:cNvSpPr>
            <a:spLocks noGrp="1"/>
          </p:cNvSpPr>
          <p:nvPr>
            <p:ph type="title"/>
          </p:nvPr>
        </p:nvSpPr>
        <p:spPr/>
        <p:txBody>
          <a:bodyPr/>
          <a:lstStyle/>
          <a:p>
            <a:r>
              <a:rPr lang="en-US" dirty="0"/>
              <a:t>Thermomechanical Property Models</a:t>
            </a:r>
          </a:p>
        </p:txBody>
      </p:sp>
      <p:pic>
        <p:nvPicPr>
          <p:cNvPr id="14" name="Picture 13">
            <a:extLst>
              <a:ext uri="{FF2B5EF4-FFF2-40B4-BE49-F238E27FC236}">
                <a16:creationId xmlns:a16="http://schemas.microsoft.com/office/drawing/2014/main" id="{69762207-CDBB-9839-A127-B4ADE2F51F25}"/>
              </a:ext>
            </a:extLst>
          </p:cNvPr>
          <p:cNvPicPr>
            <a:picLocks noChangeAspect="1"/>
          </p:cNvPicPr>
          <p:nvPr/>
        </p:nvPicPr>
        <p:blipFill>
          <a:blip r:embed="rId3"/>
          <a:stretch>
            <a:fillRect/>
          </a:stretch>
        </p:blipFill>
        <p:spPr>
          <a:xfrm>
            <a:off x="9194800" y="1229702"/>
            <a:ext cx="2634849" cy="2005447"/>
          </a:xfrm>
          <a:prstGeom prst="rect">
            <a:avLst/>
          </a:prstGeom>
        </p:spPr>
      </p:pic>
      <p:pic>
        <p:nvPicPr>
          <p:cNvPr id="17" name="Picture 16">
            <a:extLst>
              <a:ext uri="{FF2B5EF4-FFF2-40B4-BE49-F238E27FC236}">
                <a16:creationId xmlns:a16="http://schemas.microsoft.com/office/drawing/2014/main" id="{9A66EFC2-6065-C9CA-B410-7A455B50EC71}"/>
              </a:ext>
            </a:extLst>
          </p:cNvPr>
          <p:cNvPicPr>
            <a:picLocks noChangeAspect="1"/>
          </p:cNvPicPr>
          <p:nvPr/>
        </p:nvPicPr>
        <p:blipFill>
          <a:blip r:embed="rId4"/>
          <a:stretch>
            <a:fillRect/>
          </a:stretch>
        </p:blipFill>
        <p:spPr>
          <a:xfrm>
            <a:off x="9247199" y="3601307"/>
            <a:ext cx="2729075" cy="2059559"/>
          </a:xfrm>
          <a:prstGeom prst="rect">
            <a:avLst/>
          </a:prstGeom>
        </p:spPr>
      </p:pic>
      <p:pic>
        <p:nvPicPr>
          <p:cNvPr id="18" name="Picture 17">
            <a:extLst>
              <a:ext uri="{FF2B5EF4-FFF2-40B4-BE49-F238E27FC236}">
                <a16:creationId xmlns:a16="http://schemas.microsoft.com/office/drawing/2014/main" id="{D8D6CC49-7DF2-D0B7-D29B-46D7A68043E3}"/>
              </a:ext>
            </a:extLst>
          </p:cNvPr>
          <p:cNvPicPr>
            <a:picLocks noChangeAspect="1"/>
          </p:cNvPicPr>
          <p:nvPr/>
        </p:nvPicPr>
        <p:blipFill>
          <a:blip r:embed="rId5"/>
          <a:srcRect l="23704" t="24340" r="11110" b="13571"/>
          <a:stretch/>
        </p:blipFill>
        <p:spPr>
          <a:xfrm>
            <a:off x="6585352" y="3693895"/>
            <a:ext cx="2634848" cy="1883648"/>
          </a:xfrm>
          <a:prstGeom prst="rect">
            <a:avLst/>
          </a:prstGeom>
        </p:spPr>
      </p:pic>
      <p:pic>
        <p:nvPicPr>
          <p:cNvPr id="10" name="Picture 9">
            <a:extLst>
              <a:ext uri="{FF2B5EF4-FFF2-40B4-BE49-F238E27FC236}">
                <a16:creationId xmlns:a16="http://schemas.microsoft.com/office/drawing/2014/main" id="{056E210E-AAC3-ABBB-7BFA-509C3B9E03E1}"/>
              </a:ext>
            </a:extLst>
          </p:cNvPr>
          <p:cNvPicPr>
            <a:picLocks noChangeAspect="1"/>
          </p:cNvPicPr>
          <p:nvPr/>
        </p:nvPicPr>
        <p:blipFill>
          <a:blip r:embed="rId6"/>
          <a:stretch>
            <a:fillRect/>
          </a:stretch>
        </p:blipFill>
        <p:spPr>
          <a:xfrm>
            <a:off x="7092950" y="5744189"/>
            <a:ext cx="4203700" cy="457200"/>
          </a:xfrm>
          <a:prstGeom prst="rect">
            <a:avLst/>
          </a:prstGeom>
        </p:spPr>
      </p:pic>
      <p:pic>
        <p:nvPicPr>
          <p:cNvPr id="11" name="Picture 10">
            <a:extLst>
              <a:ext uri="{FF2B5EF4-FFF2-40B4-BE49-F238E27FC236}">
                <a16:creationId xmlns:a16="http://schemas.microsoft.com/office/drawing/2014/main" id="{633D1E14-9E05-919C-76A1-B6AC640CB019}"/>
              </a:ext>
            </a:extLst>
          </p:cNvPr>
          <p:cNvPicPr>
            <a:picLocks noChangeAspect="1"/>
          </p:cNvPicPr>
          <p:nvPr/>
        </p:nvPicPr>
        <p:blipFill>
          <a:blip r:embed="rId7"/>
          <a:stretch>
            <a:fillRect/>
          </a:stretch>
        </p:blipFill>
        <p:spPr>
          <a:xfrm>
            <a:off x="6400800" y="3235149"/>
            <a:ext cx="5588000" cy="292100"/>
          </a:xfrm>
          <a:prstGeom prst="rect">
            <a:avLst/>
          </a:prstGeom>
        </p:spPr>
      </p:pic>
      <p:pic>
        <p:nvPicPr>
          <p:cNvPr id="4" name="Picture 3">
            <a:extLst>
              <a:ext uri="{FF2B5EF4-FFF2-40B4-BE49-F238E27FC236}">
                <a16:creationId xmlns:a16="http://schemas.microsoft.com/office/drawing/2014/main" id="{37C48047-2BE0-AEB6-7BAA-CD6859A65CB2}"/>
              </a:ext>
            </a:extLst>
          </p:cNvPr>
          <p:cNvPicPr>
            <a:picLocks noChangeAspect="1"/>
          </p:cNvPicPr>
          <p:nvPr/>
        </p:nvPicPr>
        <p:blipFill>
          <a:blip r:embed="rId8"/>
          <a:srcRect t="14760"/>
          <a:stretch/>
        </p:blipFill>
        <p:spPr>
          <a:xfrm>
            <a:off x="6526121" y="1312335"/>
            <a:ext cx="2438796" cy="1890455"/>
          </a:xfrm>
          <a:prstGeom prst="rect">
            <a:avLst/>
          </a:prstGeom>
        </p:spPr>
      </p:pic>
      <p:sp>
        <p:nvSpPr>
          <p:cNvPr id="5" name="Content Placeholder 64">
            <a:extLst>
              <a:ext uri="{FF2B5EF4-FFF2-40B4-BE49-F238E27FC236}">
                <a16:creationId xmlns:a16="http://schemas.microsoft.com/office/drawing/2014/main" id="{B7DC23B6-7734-2D7D-6B6F-959C6A7B91FC}"/>
              </a:ext>
            </a:extLst>
          </p:cNvPr>
          <p:cNvSpPr>
            <a:spLocks noGrp="1"/>
          </p:cNvSpPr>
          <p:nvPr>
            <p:ph sz="quarter" idx="12"/>
          </p:nvPr>
        </p:nvSpPr>
        <p:spPr>
          <a:xfrm>
            <a:off x="406400" y="1524000"/>
            <a:ext cx="5537200" cy="4677389"/>
          </a:xfrm>
        </p:spPr>
        <p:txBody>
          <a:bodyPr/>
          <a:lstStyle/>
          <a:p>
            <a:pPr>
              <a:spcAft>
                <a:spcPts val="0"/>
              </a:spcAft>
            </a:pPr>
            <a:r>
              <a:rPr lang="en-US" sz="2000" dirty="0"/>
              <a:t>Temperature and dose dependent thermal and mechanical properties needed:</a:t>
            </a:r>
          </a:p>
          <a:p>
            <a:pPr lvl="1">
              <a:spcAft>
                <a:spcPts val="600"/>
              </a:spcAft>
            </a:pPr>
            <a:r>
              <a:rPr lang="en-US" sz="1800" dirty="0"/>
              <a:t>Thermal: Thermal conductivity, specific heat, coefficient of thermal expansion.</a:t>
            </a:r>
          </a:p>
          <a:p>
            <a:pPr lvl="1"/>
            <a:r>
              <a:rPr lang="en-US" sz="1800" dirty="0"/>
              <a:t>Mechanical: Elastic modulus, Poisson’s ratio, strength, creep coefficient, irradiation induced dimensional change (IIDC).</a:t>
            </a:r>
          </a:p>
          <a:p>
            <a:r>
              <a:rPr lang="en-US" sz="2000" dirty="0"/>
              <a:t>Parametrized expressions for IIDC and irradiation creep calibrated from Advanced Graphite Creep (AGC) data.</a:t>
            </a:r>
          </a:p>
          <a:p>
            <a:r>
              <a:rPr lang="en-US" sz="2000" dirty="0"/>
              <a:t>Models added for IG-110, NBG-18 and H-451 graphite grades. </a:t>
            </a:r>
          </a:p>
        </p:txBody>
      </p:sp>
      <p:sp>
        <p:nvSpPr>
          <p:cNvPr id="6" name="TextBox 5">
            <a:extLst>
              <a:ext uri="{FF2B5EF4-FFF2-40B4-BE49-F238E27FC236}">
                <a16:creationId xmlns:a16="http://schemas.microsoft.com/office/drawing/2014/main" id="{9EC2D2AC-D79A-988F-1BA0-7CA480248FAD}"/>
              </a:ext>
            </a:extLst>
          </p:cNvPr>
          <p:cNvSpPr txBox="1"/>
          <p:nvPr/>
        </p:nvSpPr>
        <p:spPr>
          <a:xfrm>
            <a:off x="304800" y="6273842"/>
            <a:ext cx="8305800" cy="253916"/>
          </a:xfrm>
          <a:prstGeom prst="rect">
            <a:avLst/>
          </a:prstGeom>
          <a:noFill/>
        </p:spPr>
        <p:txBody>
          <a:bodyPr wrap="square" rtlCol="0">
            <a:spAutoFit/>
          </a:bodyPr>
          <a:lstStyle/>
          <a:p>
            <a:pPr marL="228600" indent="-228600">
              <a:buFont typeface="+mj-lt"/>
              <a:buAutoNum type="arabicPeriod"/>
            </a:pPr>
            <a:r>
              <a:rPr lang="en-US" sz="1050" dirty="0">
                <a:solidFill>
                  <a:schemeClr val="tx2">
                    <a:lumMod val="50000"/>
                    <a:lumOff val="50000"/>
                  </a:schemeClr>
                </a:solidFill>
              </a:rPr>
              <a:t>Bajpai et al., INL/RPT-24-78905, 2024.</a:t>
            </a:r>
          </a:p>
        </p:txBody>
      </p:sp>
    </p:spTree>
    <p:extLst>
      <p:ext uri="{BB962C8B-B14F-4D97-AF65-F5344CB8AC3E}">
        <p14:creationId xmlns:p14="http://schemas.microsoft.com/office/powerpoint/2010/main" val="329790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F589C-25EF-4D79-45B7-663E3FB29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197348-DE02-056E-FD09-C41AA9F7B6D9}"/>
              </a:ext>
            </a:extLst>
          </p:cNvPr>
          <p:cNvSpPr>
            <a:spLocks noGrp="1"/>
          </p:cNvSpPr>
          <p:nvPr>
            <p:ph type="title"/>
          </p:nvPr>
        </p:nvSpPr>
        <p:spPr/>
        <p:txBody>
          <a:bodyPr/>
          <a:lstStyle/>
          <a:p>
            <a:r>
              <a:rPr lang="en-US" dirty="0"/>
              <a:t>Component Modeling</a:t>
            </a:r>
          </a:p>
        </p:txBody>
      </p:sp>
      <p:sp>
        <p:nvSpPr>
          <p:cNvPr id="5" name="TextBox 4">
            <a:extLst>
              <a:ext uri="{FF2B5EF4-FFF2-40B4-BE49-F238E27FC236}">
                <a16:creationId xmlns:a16="http://schemas.microsoft.com/office/drawing/2014/main" id="{A7DF1CBF-C93B-F0A3-21DE-D1FD66DF8D02}"/>
              </a:ext>
            </a:extLst>
          </p:cNvPr>
          <p:cNvSpPr txBox="1"/>
          <p:nvPr/>
        </p:nvSpPr>
        <p:spPr>
          <a:xfrm>
            <a:off x="286384" y="1582340"/>
            <a:ext cx="5036782" cy="4524315"/>
          </a:xfrm>
          <a:prstGeom prst="rect">
            <a:avLst/>
          </a:prstGeom>
          <a:noFill/>
        </p:spPr>
        <p:txBody>
          <a:bodyPr wrap="square">
            <a:spAutoFit/>
          </a:bodyPr>
          <a:lstStyle/>
          <a:p>
            <a:pPr marL="285750" indent="-285750">
              <a:buClr>
                <a:srgbClr val="213E9A"/>
              </a:buClr>
              <a:buFont typeface="Arial" panose="020B0604020202020204" pitchFamily="34" charset="0"/>
              <a:buChar char="•"/>
            </a:pPr>
            <a:r>
              <a:rPr lang="en-US" dirty="0">
                <a:solidFill>
                  <a:srgbClr val="595959"/>
                </a:solidFill>
                <a:cs typeface="Arial"/>
              </a:rPr>
              <a:t>P</a:t>
            </a:r>
            <a:r>
              <a:rPr lang="en-US" sz="1800" dirty="0">
                <a:solidFill>
                  <a:srgbClr val="595959"/>
                </a:solidFill>
                <a:cs typeface="Arial"/>
              </a:rPr>
              <a:t>redict the thermomechanical response of a representative reflector brick for a very high temperature reactor (VHTR).</a:t>
            </a:r>
            <a:endParaRPr lang="en-US" dirty="0">
              <a:solidFill>
                <a:srgbClr val="595959"/>
              </a:solidFill>
              <a:cs typeface="Arial"/>
            </a:endParaRPr>
          </a:p>
          <a:p>
            <a:pPr marL="285750" indent="-285750">
              <a:buClr>
                <a:srgbClr val="213E9A"/>
              </a:buClr>
              <a:buFont typeface="Arial" panose="020B0604020202020204" pitchFamily="34" charset="0"/>
              <a:buChar char="•"/>
            </a:pPr>
            <a:endParaRPr lang="en-US" dirty="0">
              <a:solidFill>
                <a:srgbClr val="595959"/>
              </a:solidFill>
              <a:cs typeface="Arial"/>
            </a:endParaRPr>
          </a:p>
          <a:p>
            <a:pPr marL="285750" indent="-285750">
              <a:buClr>
                <a:srgbClr val="213E9A"/>
              </a:buClr>
              <a:buFont typeface="Arial" panose="020B0604020202020204" pitchFamily="34" charset="0"/>
              <a:buChar char="•"/>
            </a:pPr>
            <a:r>
              <a:rPr lang="en-US" dirty="0">
                <a:solidFill>
                  <a:srgbClr val="595959"/>
                </a:solidFill>
                <a:cs typeface="Arial"/>
              </a:rPr>
              <a:t>A 2D cross-section model simulated with generalized plane strain assumptions.</a:t>
            </a:r>
          </a:p>
          <a:p>
            <a:pPr marL="285750" indent="-285750">
              <a:buClr>
                <a:srgbClr val="213E9A"/>
              </a:buClr>
              <a:buFont typeface="Arial" panose="020B0604020202020204" pitchFamily="34" charset="0"/>
              <a:buChar char="•"/>
            </a:pPr>
            <a:endParaRPr lang="en-US" dirty="0">
              <a:solidFill>
                <a:srgbClr val="595959"/>
              </a:solidFill>
              <a:cs typeface="Arial"/>
            </a:endParaRPr>
          </a:p>
          <a:p>
            <a:pPr marL="285750" indent="-285750">
              <a:buClr>
                <a:srgbClr val="213E9A"/>
              </a:buClr>
              <a:buFont typeface="Arial" panose="020B0604020202020204" pitchFamily="34" charset="0"/>
              <a:buChar char="•"/>
            </a:pPr>
            <a:r>
              <a:rPr lang="en-US" dirty="0">
                <a:solidFill>
                  <a:srgbClr val="595959"/>
                </a:solidFill>
                <a:cs typeface="Arial"/>
              </a:rPr>
              <a:t>Loads placed on the brick due thermal expansion, irradiation creep.</a:t>
            </a:r>
          </a:p>
          <a:p>
            <a:pPr marL="285750" indent="-285750">
              <a:buClr>
                <a:srgbClr val="213E9A"/>
              </a:buClr>
              <a:buFont typeface="Arial" panose="020B0604020202020204" pitchFamily="34" charset="0"/>
              <a:buChar char="•"/>
            </a:pPr>
            <a:endParaRPr lang="en-US" dirty="0">
              <a:solidFill>
                <a:srgbClr val="595959"/>
              </a:solidFill>
              <a:cs typeface="Arial"/>
            </a:endParaRPr>
          </a:p>
          <a:p>
            <a:pPr marL="285750" indent="-285750">
              <a:buClr>
                <a:srgbClr val="213E9A"/>
              </a:buClr>
              <a:buFont typeface="Arial" panose="020B0604020202020204" pitchFamily="34" charset="0"/>
              <a:buChar char="•"/>
            </a:pPr>
            <a:r>
              <a:rPr lang="en-US" sz="1800" dirty="0">
                <a:solidFill>
                  <a:srgbClr val="595959"/>
                </a:solidFill>
              </a:rPr>
              <a:t>A 2D mesh-based cutter object to track XFEM crack propagation</a:t>
            </a:r>
          </a:p>
          <a:p>
            <a:pPr marL="742950" lvl="1" indent="-285750">
              <a:buClr>
                <a:srgbClr val="213E9A"/>
              </a:buClr>
              <a:buFont typeface="Arial" panose="020B0604020202020204" pitchFamily="34" charset="0"/>
              <a:buChar char="•"/>
            </a:pPr>
            <a:r>
              <a:rPr lang="en-US" dirty="0">
                <a:solidFill>
                  <a:srgbClr val="595959"/>
                </a:solidFill>
              </a:rPr>
              <a:t>Crack nucleation on surfaces,</a:t>
            </a:r>
          </a:p>
          <a:p>
            <a:pPr marL="742950" lvl="1" indent="-285750">
              <a:buClr>
                <a:srgbClr val="213E9A"/>
              </a:buClr>
              <a:buFont typeface="Arial" panose="020B0604020202020204" pitchFamily="34" charset="0"/>
              <a:buChar char="•"/>
            </a:pPr>
            <a:r>
              <a:rPr lang="en-US" dirty="0">
                <a:solidFill>
                  <a:srgbClr val="595959"/>
                </a:solidFill>
              </a:rPr>
              <a:t>Crack nucleation in bulk,</a:t>
            </a:r>
          </a:p>
          <a:p>
            <a:pPr marL="742950" lvl="1" indent="-285750">
              <a:buClr>
                <a:srgbClr val="213E9A"/>
              </a:buClr>
              <a:buFont typeface="Arial" panose="020B0604020202020204" pitchFamily="34" charset="0"/>
              <a:buChar char="•"/>
            </a:pPr>
            <a:r>
              <a:rPr lang="en-US" dirty="0">
                <a:solidFill>
                  <a:srgbClr val="595959"/>
                </a:solidFill>
                <a:cs typeface="Arial"/>
              </a:rPr>
              <a:t>Stress based crack growth. </a:t>
            </a:r>
          </a:p>
          <a:p>
            <a:pPr marL="285750" indent="-285750">
              <a:buFont typeface="Arial" panose="020B0604020202020204" pitchFamily="34" charset="0"/>
              <a:buChar char="•"/>
            </a:pPr>
            <a:endParaRPr lang="en-US" dirty="0">
              <a:solidFill>
                <a:schemeClr val="accent1"/>
              </a:solidFill>
              <a:cs typeface="Arial"/>
            </a:endParaRPr>
          </a:p>
        </p:txBody>
      </p:sp>
      <p:pic>
        <p:nvPicPr>
          <p:cNvPr id="9" name="zz_stress">
            <a:hlinkClick r:id="" action="ppaction://media"/>
            <a:extLst>
              <a:ext uri="{FF2B5EF4-FFF2-40B4-BE49-F238E27FC236}">
                <a16:creationId xmlns:a16="http://schemas.microsoft.com/office/drawing/2014/main" id="{D64C26EA-2928-3B15-388D-580612C7CBB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19910" y="3955676"/>
            <a:ext cx="3386045" cy="2902324"/>
          </a:xfrm>
          <a:prstGeom prst="rect">
            <a:avLst/>
          </a:prstGeom>
        </p:spPr>
      </p:pic>
      <p:pic>
        <p:nvPicPr>
          <p:cNvPr id="10" name="zz_strain">
            <a:hlinkClick r:id="" action="ppaction://media"/>
            <a:extLst>
              <a:ext uri="{FF2B5EF4-FFF2-40B4-BE49-F238E27FC236}">
                <a16:creationId xmlns:a16="http://schemas.microsoft.com/office/drawing/2014/main" id="{DC16268D-ACBB-1015-0722-F321CDD9A45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805955" y="3955676"/>
            <a:ext cx="3386045" cy="2902324"/>
          </a:xfrm>
          <a:prstGeom prst="rect">
            <a:avLst/>
          </a:prstGeom>
        </p:spPr>
      </p:pic>
      <p:grpSp>
        <p:nvGrpSpPr>
          <p:cNvPr id="15" name="Group 14">
            <a:extLst>
              <a:ext uri="{FF2B5EF4-FFF2-40B4-BE49-F238E27FC236}">
                <a16:creationId xmlns:a16="http://schemas.microsoft.com/office/drawing/2014/main" id="{9383ED90-E6BF-F8A7-1DBF-E66B48876409}"/>
              </a:ext>
            </a:extLst>
          </p:cNvPr>
          <p:cNvGrpSpPr/>
          <p:nvPr/>
        </p:nvGrpSpPr>
        <p:grpSpPr>
          <a:xfrm>
            <a:off x="5419910" y="1219200"/>
            <a:ext cx="3289300" cy="2819400"/>
            <a:chOff x="5419910" y="1219200"/>
            <a:chExt cx="3289300" cy="2819400"/>
          </a:xfrm>
        </p:grpSpPr>
        <p:pic>
          <p:nvPicPr>
            <p:cNvPr id="4" name="Picture 3" descr="Shape&#10;&#10;AI-generated content may be incorrect.">
              <a:extLst>
                <a:ext uri="{FF2B5EF4-FFF2-40B4-BE49-F238E27FC236}">
                  <a16:creationId xmlns:a16="http://schemas.microsoft.com/office/drawing/2014/main" id="{F65B0D7D-6866-2A7C-D5E1-D059D55D0509}"/>
                </a:ext>
              </a:extLst>
            </p:cNvPr>
            <p:cNvPicPr>
              <a:picLocks noChangeAspect="1"/>
            </p:cNvPicPr>
            <p:nvPr/>
          </p:nvPicPr>
          <p:blipFill>
            <a:blip r:embed="rId9"/>
            <a:stretch>
              <a:fillRect/>
            </a:stretch>
          </p:blipFill>
          <p:spPr>
            <a:xfrm>
              <a:off x="5419910" y="1219200"/>
              <a:ext cx="3289300" cy="2819400"/>
            </a:xfrm>
            <a:prstGeom prst="rect">
              <a:avLst/>
            </a:prstGeom>
          </p:spPr>
        </p:pic>
        <p:sp>
          <p:nvSpPr>
            <p:cNvPr id="14" name="Rectangle 13">
              <a:extLst>
                <a:ext uri="{FF2B5EF4-FFF2-40B4-BE49-F238E27FC236}">
                  <a16:creationId xmlns:a16="http://schemas.microsoft.com/office/drawing/2014/main" id="{B134FAB3-B8E1-7930-3C23-6B057FC05F37}"/>
                </a:ext>
              </a:extLst>
            </p:cNvPr>
            <p:cNvSpPr/>
            <p:nvPr/>
          </p:nvSpPr>
          <p:spPr>
            <a:xfrm>
              <a:off x="5419910" y="1239440"/>
              <a:ext cx="752290" cy="152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BC58C57-BB1D-CF1F-83F3-DEE457CF5BED}"/>
              </a:ext>
            </a:extLst>
          </p:cNvPr>
          <p:cNvGrpSpPr/>
          <p:nvPr/>
        </p:nvGrpSpPr>
        <p:grpSpPr>
          <a:xfrm>
            <a:off x="8805955" y="1219200"/>
            <a:ext cx="3289300" cy="2819400"/>
            <a:chOff x="8805955" y="1219200"/>
            <a:chExt cx="3289300" cy="2819400"/>
          </a:xfrm>
        </p:grpSpPr>
        <p:pic>
          <p:nvPicPr>
            <p:cNvPr id="8" name="Picture 7" descr="Shape&#10;&#10;AI-generated content may be incorrect.">
              <a:extLst>
                <a:ext uri="{FF2B5EF4-FFF2-40B4-BE49-F238E27FC236}">
                  <a16:creationId xmlns:a16="http://schemas.microsoft.com/office/drawing/2014/main" id="{96FC2E3B-3960-28E4-9F4E-A6E351CE0112}"/>
                </a:ext>
              </a:extLst>
            </p:cNvPr>
            <p:cNvPicPr>
              <a:picLocks noChangeAspect="1"/>
            </p:cNvPicPr>
            <p:nvPr/>
          </p:nvPicPr>
          <p:blipFill>
            <a:blip r:embed="rId10"/>
            <a:stretch>
              <a:fillRect/>
            </a:stretch>
          </p:blipFill>
          <p:spPr>
            <a:xfrm>
              <a:off x="8805955" y="1219200"/>
              <a:ext cx="3289300" cy="2819400"/>
            </a:xfrm>
            <a:prstGeom prst="rect">
              <a:avLst/>
            </a:prstGeom>
          </p:spPr>
        </p:pic>
        <p:sp>
          <p:nvSpPr>
            <p:cNvPr id="11" name="TextBox 10">
              <a:extLst>
                <a:ext uri="{FF2B5EF4-FFF2-40B4-BE49-F238E27FC236}">
                  <a16:creationId xmlns:a16="http://schemas.microsoft.com/office/drawing/2014/main" id="{D1EA927D-91E2-4F3F-ADBF-673C4A01D6B5}"/>
                </a:ext>
              </a:extLst>
            </p:cNvPr>
            <p:cNvSpPr txBox="1"/>
            <p:nvPr/>
          </p:nvSpPr>
          <p:spPr>
            <a:xfrm rot="16200000">
              <a:off x="11068535" y="2521178"/>
              <a:ext cx="1776448" cy="215444"/>
            </a:xfrm>
            <a:prstGeom prst="rect">
              <a:avLst/>
            </a:prstGeom>
            <a:solidFill>
              <a:schemeClr val="bg1"/>
            </a:solidFill>
          </p:spPr>
          <p:txBody>
            <a:bodyPr wrap="none" rtlCol="0" anchor="t">
              <a:spAutoFit/>
            </a:bodyPr>
            <a:lstStyle/>
            <a:p>
              <a:r>
                <a:rPr lang="en-US" sz="800" b="1" dirty="0">
                  <a:latin typeface="Times New Roman" panose="02020603050405020304" pitchFamily="18" charset="0"/>
                  <a:cs typeface="Times New Roman" panose="02020603050405020304" pitchFamily="18" charset="0"/>
                </a:rPr>
                <a:t>Fast Neutron Fluence [neutrons m</a:t>
              </a:r>
              <a:r>
                <a:rPr lang="en-US" sz="800" b="1" baseline="30000" dirty="0">
                  <a:latin typeface="Times New Roman" panose="02020603050405020304" pitchFamily="18" charset="0"/>
                  <a:cs typeface="Times New Roman" panose="02020603050405020304" pitchFamily="18" charset="0"/>
                </a:rPr>
                <a:t>-2</a:t>
              </a:r>
              <a:r>
                <a:rPr lang="en-US" sz="800" b="1"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AC87BDB4-29A8-3DB3-D37D-A3B47B76D0F9}"/>
                </a:ext>
              </a:extLst>
            </p:cNvPr>
            <p:cNvSpPr/>
            <p:nvPr/>
          </p:nvSpPr>
          <p:spPr>
            <a:xfrm>
              <a:off x="8805955" y="1239440"/>
              <a:ext cx="752290" cy="152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C6FF1451-5BA7-A244-524B-06B1433B8B52}"/>
              </a:ext>
            </a:extLst>
          </p:cNvPr>
          <p:cNvSpPr txBox="1"/>
          <p:nvPr/>
        </p:nvSpPr>
        <p:spPr>
          <a:xfrm>
            <a:off x="304800" y="6273842"/>
            <a:ext cx="5115110" cy="415498"/>
          </a:xfrm>
          <a:prstGeom prst="rect">
            <a:avLst/>
          </a:prstGeom>
          <a:noFill/>
        </p:spPr>
        <p:txBody>
          <a:bodyPr wrap="square" rtlCol="0">
            <a:spAutoFit/>
          </a:bodyPr>
          <a:lstStyle/>
          <a:p>
            <a:pPr marL="228600" indent="-228600">
              <a:buFont typeface="+mj-lt"/>
              <a:buAutoNum type="arabicPeriod"/>
            </a:pPr>
            <a:r>
              <a:rPr lang="en-US" sz="1050" dirty="0">
                <a:solidFill>
                  <a:schemeClr val="tx2">
                    <a:lumMod val="50000"/>
                    <a:lumOff val="50000"/>
                  </a:schemeClr>
                </a:solidFill>
              </a:rPr>
              <a:t>Bajpai et al., INL/RPT-24-78905, 2024.</a:t>
            </a:r>
          </a:p>
          <a:p>
            <a:pPr marL="228600" indent="-228600">
              <a:buFont typeface="+mj-lt"/>
              <a:buAutoNum type="arabicPeriod"/>
            </a:pPr>
            <a:r>
              <a:rPr lang="en-US" sz="1050" dirty="0">
                <a:solidFill>
                  <a:schemeClr val="tx2">
                    <a:lumMod val="50000"/>
                    <a:lumOff val="50000"/>
                  </a:schemeClr>
                </a:solidFill>
              </a:rPr>
              <a:t>Spencer et al., INL/RPT-23-74062, 2023.</a:t>
            </a:r>
          </a:p>
        </p:txBody>
      </p:sp>
    </p:spTree>
    <p:extLst>
      <p:ext uri="{BB962C8B-B14F-4D97-AF65-F5344CB8AC3E}">
        <p14:creationId xmlns:p14="http://schemas.microsoft.com/office/powerpoint/2010/main" val="41381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67" fill="hold"/>
                                        <p:tgtEl>
                                          <p:spTgt spid="9"/>
                                        </p:tgtEl>
                                      </p:cBhvr>
                                    </p:cmd>
                                  </p:childTnLst>
                                </p:cTn>
                              </p:par>
                              <p:par>
                                <p:cTn id="7" presetID="1" presetClass="mediacall" presetSubtype="0" fill="hold" nodeType="withEffect">
                                  <p:stCondLst>
                                    <p:cond delay="0"/>
                                  </p:stCondLst>
                                  <p:childTnLst>
                                    <p:cmd type="call" cmd="playFrom(0.0)">
                                      <p:cBhvr>
                                        <p:cTn id="8" dur="88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9"/>
                                        </p:tgtEl>
                                      </p:cBhvr>
                                    </p:cmd>
                                  </p:childTnLst>
                                </p:cTn>
                              </p:par>
                              <p:par>
                                <p:cTn id="15" presetID="2" presetClass="mediacall" presetSubtype="0" fill="hold" nodeType="with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repeatCount="indefinite"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65878-B1C7-681E-7D80-59F065D49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8FA7F3-B8E1-D5ED-4B52-5CD8EF0E78D0}"/>
              </a:ext>
            </a:extLst>
          </p:cNvPr>
          <p:cNvSpPr>
            <a:spLocks noGrp="1"/>
          </p:cNvSpPr>
          <p:nvPr>
            <p:ph type="title"/>
          </p:nvPr>
        </p:nvSpPr>
        <p:spPr/>
        <p:txBody>
          <a:bodyPr/>
          <a:lstStyle/>
          <a:p>
            <a:r>
              <a:rPr lang="en-US" spc="0" dirty="0">
                <a:latin typeface="+mn-lt"/>
                <a:cs typeface="Arial"/>
              </a:rPr>
              <a:t>Summary and Future Work</a:t>
            </a:r>
            <a:endParaRPr lang="en-US" dirty="0"/>
          </a:p>
        </p:txBody>
      </p:sp>
      <p:pic>
        <p:nvPicPr>
          <p:cNvPr id="6" name="Picture 5">
            <a:extLst>
              <a:ext uri="{FF2B5EF4-FFF2-40B4-BE49-F238E27FC236}">
                <a16:creationId xmlns:a16="http://schemas.microsoft.com/office/drawing/2014/main" id="{2E0FEF24-8B74-FE3A-655E-C5D2ADF437AE}"/>
              </a:ext>
            </a:extLst>
          </p:cNvPr>
          <p:cNvPicPr>
            <a:picLocks noChangeAspect="1"/>
          </p:cNvPicPr>
          <p:nvPr/>
        </p:nvPicPr>
        <p:blipFill>
          <a:blip r:embed="rId3"/>
          <a:srcRect t="14760"/>
          <a:stretch/>
        </p:blipFill>
        <p:spPr>
          <a:xfrm>
            <a:off x="6590904" y="1125419"/>
            <a:ext cx="3440584" cy="2667000"/>
          </a:xfrm>
          <a:prstGeom prst="rect">
            <a:avLst/>
          </a:prstGeom>
        </p:spPr>
      </p:pic>
      <p:sp>
        <p:nvSpPr>
          <p:cNvPr id="8" name="Content Placeholder 2">
            <a:extLst>
              <a:ext uri="{FF2B5EF4-FFF2-40B4-BE49-F238E27FC236}">
                <a16:creationId xmlns:a16="http://schemas.microsoft.com/office/drawing/2014/main" id="{CCFE384D-62DC-90F0-46C3-7EAF96CCB664}"/>
              </a:ext>
            </a:extLst>
          </p:cNvPr>
          <p:cNvSpPr txBox="1">
            <a:spLocks/>
          </p:cNvSpPr>
          <p:nvPr/>
        </p:nvSpPr>
        <p:spPr>
          <a:xfrm>
            <a:off x="233641" y="1530930"/>
            <a:ext cx="5408573" cy="1252027"/>
          </a:xfrm>
          <a:prstGeom prst="rect">
            <a:avLst/>
          </a:prstGeom>
        </p:spPr>
        <p:txBody>
          <a:bodyPr vert="horz" lIns="91440" tIns="45720" rIns="91440" bIns="45720" rtlCol="0" anchor="t">
            <a:normAutofit/>
          </a:bodyPr>
          <a:lst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chemeClr val="accent1"/>
              </a:solidFill>
            </a:endParaRPr>
          </a:p>
        </p:txBody>
      </p:sp>
      <p:sp>
        <p:nvSpPr>
          <p:cNvPr id="9" name="Content Placeholder 2">
            <a:extLst>
              <a:ext uri="{FF2B5EF4-FFF2-40B4-BE49-F238E27FC236}">
                <a16:creationId xmlns:a16="http://schemas.microsoft.com/office/drawing/2014/main" id="{F58CDCCB-0BFE-B40C-9272-E52588391C79}"/>
              </a:ext>
            </a:extLst>
          </p:cNvPr>
          <p:cNvSpPr txBox="1">
            <a:spLocks/>
          </p:cNvSpPr>
          <p:nvPr/>
        </p:nvSpPr>
        <p:spPr>
          <a:xfrm>
            <a:off x="233642" y="1530930"/>
            <a:ext cx="5709958" cy="43069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buClr>
                <a:srgbClr val="19204C"/>
              </a:buClr>
            </a:pPr>
            <a:r>
              <a:rPr lang="en-US" sz="2000" dirty="0">
                <a:solidFill>
                  <a:srgbClr val="595959"/>
                </a:solidFill>
              </a:rPr>
              <a:t>Irradiation induced dimensional change and irradiation induced creep models for IG-110 and NBG-18 calibrated from experimental data obtained in AGC campaign.</a:t>
            </a:r>
          </a:p>
          <a:p>
            <a:pPr>
              <a:buClr>
                <a:srgbClr val="19204C"/>
              </a:buClr>
            </a:pPr>
            <a:r>
              <a:rPr lang="en-US" sz="2000" dirty="0">
                <a:solidFill>
                  <a:srgbClr val="595959"/>
                </a:solidFill>
              </a:rPr>
              <a:t>Continued development of XFEM capabilities and nonlinear models for </a:t>
            </a:r>
            <a:r>
              <a:rPr lang="en-US" sz="2000" dirty="0" err="1">
                <a:solidFill>
                  <a:srgbClr val="595959"/>
                </a:solidFill>
              </a:rPr>
              <a:t>quasibrittle</a:t>
            </a:r>
            <a:r>
              <a:rPr lang="en-US" sz="2000" dirty="0">
                <a:solidFill>
                  <a:srgbClr val="595959"/>
                </a:solidFill>
              </a:rPr>
              <a:t> materials in Grizzly / </a:t>
            </a:r>
            <a:r>
              <a:rPr lang="en-US" sz="2000" dirty="0" err="1">
                <a:solidFill>
                  <a:srgbClr val="595959"/>
                </a:solidFill>
              </a:rPr>
              <a:t>BlackBear</a:t>
            </a:r>
            <a:r>
              <a:rPr lang="en-US" sz="2000" dirty="0">
                <a:solidFill>
                  <a:srgbClr val="595959"/>
                </a:solidFill>
              </a:rPr>
              <a:t>.</a:t>
            </a:r>
          </a:p>
          <a:p>
            <a:pPr>
              <a:buClr>
                <a:srgbClr val="19204C"/>
              </a:buClr>
            </a:pPr>
            <a:r>
              <a:rPr lang="en-US" sz="2000" dirty="0">
                <a:solidFill>
                  <a:srgbClr val="595959"/>
                </a:solidFill>
              </a:rPr>
              <a:t>Future work will expand capabilities </a:t>
            </a:r>
          </a:p>
          <a:p>
            <a:pPr lvl="1">
              <a:buClr>
                <a:srgbClr val="19204C"/>
              </a:buClr>
            </a:pPr>
            <a:r>
              <a:rPr lang="en-US" sz="1600" dirty="0">
                <a:solidFill>
                  <a:srgbClr val="595959"/>
                </a:solidFill>
              </a:rPr>
              <a:t>Uncertainty quantified models for IG-110, NBG-18, NBG-17, PCEA and 2114 graphite grades,</a:t>
            </a:r>
          </a:p>
          <a:p>
            <a:pPr lvl="1">
              <a:buClr>
                <a:srgbClr val="19204C"/>
              </a:buClr>
            </a:pPr>
            <a:r>
              <a:rPr lang="en-US" sz="1600" dirty="0">
                <a:solidFill>
                  <a:srgbClr val="595959"/>
                </a:solidFill>
              </a:rPr>
              <a:t>Multiphysics modeling of graphite using the above thermomechanical properties,</a:t>
            </a:r>
          </a:p>
          <a:p>
            <a:pPr lvl="1">
              <a:buClr>
                <a:srgbClr val="19204C"/>
              </a:buClr>
            </a:pPr>
            <a:r>
              <a:rPr lang="en-US" sz="1600" dirty="0">
                <a:solidFill>
                  <a:srgbClr val="595959"/>
                </a:solidFill>
              </a:rPr>
              <a:t>Uncertainty propagation to component level modeling.</a:t>
            </a:r>
            <a:endParaRPr lang="en-US" sz="2000" dirty="0">
              <a:solidFill>
                <a:schemeClr val="accent1"/>
              </a:solidFill>
            </a:endParaRPr>
          </a:p>
        </p:txBody>
      </p:sp>
      <p:sp>
        <p:nvSpPr>
          <p:cNvPr id="4" name="TextBox 3">
            <a:extLst>
              <a:ext uri="{FF2B5EF4-FFF2-40B4-BE49-F238E27FC236}">
                <a16:creationId xmlns:a16="http://schemas.microsoft.com/office/drawing/2014/main" id="{96FC8AEF-3091-EAB9-73A2-AE608CAB846F}"/>
              </a:ext>
            </a:extLst>
          </p:cNvPr>
          <p:cNvSpPr txBox="1"/>
          <p:nvPr/>
        </p:nvSpPr>
        <p:spPr>
          <a:xfrm>
            <a:off x="76200" y="5867400"/>
            <a:ext cx="8839200" cy="338554"/>
          </a:xfrm>
          <a:prstGeom prst="rect">
            <a:avLst/>
          </a:prstGeom>
          <a:noFill/>
        </p:spPr>
        <p:txBody>
          <a:bodyPr wrap="square">
            <a:spAutoFit/>
          </a:bodyPr>
          <a:lstStyle/>
          <a:p>
            <a:r>
              <a:rPr lang="en-US" sz="1600" dirty="0"/>
              <a:t>Parikshit Bajpai  (</a:t>
            </a:r>
            <a:r>
              <a:rPr lang="en-US" sz="1600" dirty="0">
                <a:hlinkClick r:id="rId4"/>
              </a:rPr>
              <a:t>Parikshit.Bajpai@inl.gov</a:t>
            </a:r>
            <a:r>
              <a:rPr lang="en-US" sz="1600" dirty="0"/>
              <a:t>), Benjamin W. Spencer (</a:t>
            </a:r>
            <a:r>
              <a:rPr lang="en-US" sz="1600" dirty="0">
                <a:hlinkClick r:id="rId5"/>
              </a:rPr>
              <a:t>Benjamin.Spencer@inl.gov</a:t>
            </a:r>
            <a:r>
              <a:rPr lang="en-US" sz="1600" dirty="0"/>
              <a:t>)</a:t>
            </a:r>
          </a:p>
        </p:txBody>
      </p:sp>
      <p:pic>
        <p:nvPicPr>
          <p:cNvPr id="14" name="Picture 13" descr="A picture containing schematic&#10;&#10;AI-generated content may be incorrect.">
            <a:extLst>
              <a:ext uri="{FF2B5EF4-FFF2-40B4-BE49-F238E27FC236}">
                <a16:creationId xmlns:a16="http://schemas.microsoft.com/office/drawing/2014/main" id="{EBBA89F1-3EA1-6406-BB2B-A78F80E63AB1}"/>
              </a:ext>
            </a:extLst>
          </p:cNvPr>
          <p:cNvPicPr>
            <a:picLocks noChangeAspect="1"/>
          </p:cNvPicPr>
          <p:nvPr/>
        </p:nvPicPr>
        <p:blipFill>
          <a:blip r:embed="rId6"/>
          <a:srcRect b="4189"/>
          <a:stretch/>
        </p:blipFill>
        <p:spPr>
          <a:xfrm>
            <a:off x="8915400" y="3581399"/>
            <a:ext cx="3230969" cy="2653379"/>
          </a:xfrm>
          <a:prstGeom prst="rect">
            <a:avLst/>
          </a:prstGeom>
        </p:spPr>
      </p:pic>
    </p:spTree>
    <p:extLst>
      <p:ext uri="{BB962C8B-B14F-4D97-AF65-F5344CB8AC3E}">
        <p14:creationId xmlns:p14="http://schemas.microsoft.com/office/powerpoint/2010/main" val="4228693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458704"/>
      </p:ext>
    </p:extLst>
  </p:cSld>
  <p:clrMapOvr>
    <a:masterClrMapping/>
  </p:clrMapOvr>
</p:sld>
</file>

<file path=ppt/theme/theme1.xml><?xml version="1.0" encoding="utf-8"?>
<a:theme xmlns:a="http://schemas.openxmlformats.org/drawingml/2006/main" name="DOE Theme Colors">
  <a:themeElements>
    <a:clrScheme name="EITS Color Scheme">
      <a:dk1>
        <a:sysClr val="windowText" lastClr="000000"/>
      </a:dk1>
      <a:lt1>
        <a:sysClr val="window" lastClr="FFFFFF"/>
      </a:lt1>
      <a:dk2>
        <a:srgbClr val="121A1D"/>
      </a:dk2>
      <a:lt2>
        <a:srgbClr val="D2DBE0"/>
      </a:lt2>
      <a:accent1>
        <a:srgbClr val="003066"/>
      </a:accent1>
      <a:accent2>
        <a:srgbClr val="FFC416"/>
      </a:accent2>
      <a:accent3>
        <a:srgbClr val="004424"/>
      </a:accent3>
      <a:accent4>
        <a:srgbClr val="005496"/>
      </a:accent4>
      <a:accent5>
        <a:srgbClr val="90C853"/>
      </a:accent5>
      <a:accent6>
        <a:srgbClr val="466373"/>
      </a:accent6>
      <a:hlink>
        <a:srgbClr val="003279"/>
      </a:hlink>
      <a:folHlink>
        <a:srgbClr val="004B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37E96EC989942900B54ACB2A29844" ma:contentTypeVersion="4" ma:contentTypeDescription="Create a new document." ma:contentTypeScope="" ma:versionID="cb8f55f89174a9f1761ff8fca4f75e74">
  <xsd:schema xmlns:xsd="http://www.w3.org/2001/XMLSchema" xmlns:xs="http://www.w3.org/2001/XMLSchema" xmlns:p="http://schemas.microsoft.com/office/2006/metadata/properties" xmlns:ns2="617f3ddb-f9e0-43cb-bd74-cf55aa24f2e1" targetNamespace="http://schemas.microsoft.com/office/2006/metadata/properties" ma:root="true" ma:fieldsID="4c47a9a4a89c2571f4b901b84c60da16" ns2:_="">
    <xsd:import namespace="617f3ddb-f9e0-43cb-bd74-cf55aa24f2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f3ddb-f9e0-43cb-bd74-cf55aa24f2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F8A19B6-32DF-4F68-98BA-84B9C8B6F43B}"/>
</file>

<file path=customXml/itemProps2.xml><?xml version="1.0" encoding="utf-8"?>
<ds:datastoreItem xmlns:ds="http://schemas.openxmlformats.org/officeDocument/2006/customXml" ds:itemID="{234DC236-E05B-4765-B448-1E669F9B2695}">
  <ds:schemaRefs>
    <ds:schemaRef ds:uri="http://schemas.microsoft.com/sharepoint/v3/contenttype/forms"/>
  </ds:schemaRefs>
</ds:datastoreItem>
</file>

<file path=customXml/itemProps3.xml><?xml version="1.0" encoding="utf-8"?>
<ds:datastoreItem xmlns:ds="http://schemas.openxmlformats.org/officeDocument/2006/customXml" ds:itemID="{9044BF56-C799-47DE-B097-42D0AC3F8454}">
  <ds:schemaRefs>
    <ds:schemaRef ds:uri="55bb7a7b-ea7a-4bb0-b24a-d4297f0c0a93"/>
    <ds:schemaRef ds:uri="d06c844e-3888-4d7e-9476-f8018e5472cf"/>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0a20205c-0631-4ff0-81c6-46eee12fe7e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35231</TotalTime>
  <Words>1161</Words>
  <Application>Microsoft Macintosh PowerPoint</Application>
  <PresentationFormat>Widescreen</PresentationFormat>
  <Paragraphs>89</Paragraphs>
  <Slides>8</Slides>
  <Notes>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-apple-system</vt:lpstr>
      <vt:lpstr>Arial</vt:lpstr>
      <vt:lpstr>Calibri</vt:lpstr>
      <vt:lpstr>Google Sans</vt:lpstr>
      <vt:lpstr>Roboto</vt:lpstr>
      <vt:lpstr>STIX Two Text</vt:lpstr>
      <vt:lpstr>Times New Roman</vt:lpstr>
      <vt:lpstr>DOE Theme Colors</vt:lpstr>
      <vt:lpstr>Development of Graphite Thermal and Mechanical Modeling Capabilities in Grizzly</vt:lpstr>
      <vt:lpstr>Graphite in Nuclear Reactors</vt:lpstr>
      <vt:lpstr>Grizzly &amp; BlackBear: Component Degradation Codes</vt:lpstr>
      <vt:lpstr>Graphite Thermomechanical Modeling </vt:lpstr>
      <vt:lpstr>Thermomechanical Property Models</vt:lpstr>
      <vt:lpstr>Component Modeling</vt:lpstr>
      <vt:lpstr>Summary and Future Work</vt:lpstr>
      <vt:lpstr>PowerPoint Presentation</vt:lpstr>
    </vt:vector>
  </TitlesOfParts>
  <Company>Booz Allen Hamilton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 Jenny [USA]</dc:creator>
  <cp:lastModifiedBy>Parikshit Bajpai</cp:lastModifiedBy>
  <cp:revision>1766</cp:revision>
  <cp:lastPrinted>2025-05-08T17:01:07Z</cp:lastPrinted>
  <dcterms:created xsi:type="dcterms:W3CDTF">2013-06-03T19:45:25Z</dcterms:created>
  <dcterms:modified xsi:type="dcterms:W3CDTF">2025-05-08T18:46:42Z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0x01010086A37E96EC989942900B54ACB2A29844</vt:lpwstr>
  </property>
  <property fmtid="{D5CDD505-2E9C-101B-9397-08002B2CF9AE}" pid="3" name="MediaServiceImageTags">
    <vt:lpwstr/>
  </property>
</Properties>
</file>