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9"/>
  </p:notesMasterIdLst>
  <p:handoutMasterIdLst>
    <p:handoutMasterId r:id="rId10"/>
  </p:handoutMasterIdLst>
  <p:sldIdLst>
    <p:sldId id="687" r:id="rId5"/>
    <p:sldId id="661" r:id="rId6"/>
    <p:sldId id="662" r:id="rId7"/>
    <p:sldId id="664" r:id="rId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E9A"/>
    <a:srgbClr val="A1A1A1"/>
    <a:srgbClr val="203E9A"/>
    <a:srgbClr val="0E1130"/>
    <a:srgbClr val="293340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7" autoAdjust="0"/>
    <p:restoredTop sz="96301" autoAdjust="0"/>
  </p:normalViewPr>
  <p:slideViewPr>
    <p:cSldViewPr snapToObjects="1">
      <p:cViewPr varScale="1">
        <p:scale>
          <a:sx n="116" d="100"/>
          <a:sy n="116" d="100"/>
        </p:scale>
        <p:origin x="208" y="432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W. Spencer" userId="5ada662f-52ca-4a3f-a80a-081fb2a5a856" providerId="ADAL" clId="{C4F616BF-8040-1148-BB49-1848C64DCD43}"/>
    <pc:docChg chg="undo custSel addSld delSld modSld sldOrd">
      <pc:chgData name="Benjamin W. Spencer" userId="5ada662f-52ca-4a3f-a80a-081fb2a5a856" providerId="ADAL" clId="{C4F616BF-8040-1148-BB49-1848C64DCD43}" dt="2025-05-29T16:09:13.177" v="13842" actId="20577"/>
      <pc:docMkLst>
        <pc:docMk/>
      </pc:docMkLst>
      <pc:sldChg chg="add del">
        <pc:chgData name="Benjamin W. Spencer" userId="5ada662f-52ca-4a3f-a80a-081fb2a5a856" providerId="ADAL" clId="{C4F616BF-8040-1148-BB49-1848C64DCD43}" dt="2025-04-28T20:42:17.764" v="1844" actId="2696"/>
        <pc:sldMkLst>
          <pc:docMk/>
          <pc:sldMk cId="4095676175" sldId="286"/>
        </pc:sldMkLst>
      </pc:sldChg>
      <pc:sldChg chg="modSp mod">
        <pc:chgData name="Benjamin W. Spencer" userId="5ada662f-52ca-4a3f-a80a-081fb2a5a856" providerId="ADAL" clId="{C4F616BF-8040-1148-BB49-1848C64DCD43}" dt="2025-04-29T21:05:23.656" v="11485" actId="57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C4F616BF-8040-1148-BB49-1848C64DCD43}" dt="2025-04-28T20:20:51.510" v="256" actId="2696"/>
        <pc:sldMkLst>
          <pc:docMk/>
          <pc:sldMk cId="3040381626" sldId="638"/>
        </pc:sldMkLst>
      </pc:sldChg>
      <pc:sldChg chg="addSp delSp modSp add del mod ord">
        <pc:chgData name="Benjamin W. Spencer" userId="5ada662f-52ca-4a3f-a80a-081fb2a5a856" providerId="ADAL" clId="{C4F616BF-8040-1148-BB49-1848C64DCD43}" dt="2025-05-01T05:33:31.260" v="11634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C4F616BF-8040-1148-BB49-1848C64DCD43}" dt="2025-04-28T20:22:36.962" v="321" actId="2696"/>
        <pc:sldMkLst>
          <pc:docMk/>
          <pc:sldMk cId="3272174478" sldId="640"/>
        </pc:sldMkLst>
      </pc:sldChg>
      <pc:sldChg chg="del">
        <pc:chgData name="Benjamin W. Spencer" userId="5ada662f-52ca-4a3f-a80a-081fb2a5a856" providerId="ADAL" clId="{C4F616BF-8040-1148-BB49-1848C64DCD43}" dt="2025-04-28T23:05:41.197" v="2348" actId="2696"/>
        <pc:sldMkLst>
          <pc:docMk/>
          <pc:sldMk cId="1377814855" sldId="641"/>
        </pc:sldMkLst>
      </pc:sldChg>
      <pc:sldChg chg="del">
        <pc:chgData name="Benjamin W. Spencer" userId="5ada662f-52ca-4a3f-a80a-081fb2a5a856" providerId="ADAL" clId="{C4F616BF-8040-1148-BB49-1848C64DCD43}" dt="2025-04-28T23:05:40.027" v="2346" actId="2696"/>
        <pc:sldMkLst>
          <pc:docMk/>
          <pc:sldMk cId="1791436449" sldId="642"/>
        </pc:sldMkLst>
      </pc:sldChg>
      <pc:sldChg chg="del">
        <pc:chgData name="Benjamin W. Spencer" userId="5ada662f-52ca-4a3f-a80a-081fb2a5a856" providerId="ADAL" clId="{C4F616BF-8040-1148-BB49-1848C64DCD43}" dt="2025-05-01T05:33:36.126" v="11635" actId="2696"/>
        <pc:sldMkLst>
          <pc:docMk/>
          <pc:sldMk cId="1738458704" sldId="643"/>
        </pc:sldMkLst>
      </pc:sldChg>
      <pc:sldChg chg="add del">
        <pc:chgData name="Benjamin W. Spencer" userId="5ada662f-52ca-4a3f-a80a-081fb2a5a856" providerId="ADAL" clId="{C4F616BF-8040-1148-BB49-1848C64DCD43}" dt="2025-05-01T05:33:31.260" v="11634"/>
        <pc:sldMkLst>
          <pc:docMk/>
          <pc:sldMk cId="2087587094" sldId="644"/>
        </pc:sldMkLst>
      </pc:sldChg>
      <pc:sldChg chg="modSp add mod">
        <pc:chgData name="Benjamin W. Spencer" userId="5ada662f-52ca-4a3f-a80a-081fb2a5a856" providerId="ADAL" clId="{C4F616BF-8040-1148-BB49-1848C64DCD43}" dt="2025-05-01T05:33:59.627" v="11662" actId="20577"/>
        <pc:sldMkLst>
          <pc:docMk/>
          <pc:sldMk cId="202624371" sldId="645"/>
        </pc:sldMkLst>
      </pc:sldChg>
      <pc:sldChg chg="modSp add mod">
        <pc:chgData name="Benjamin W. Spencer" userId="5ada662f-52ca-4a3f-a80a-081fb2a5a856" providerId="ADAL" clId="{C4F616BF-8040-1148-BB49-1848C64DCD43}" dt="2025-04-29T21:13:28.613" v="11623" actId="20577"/>
        <pc:sldMkLst>
          <pc:docMk/>
          <pc:sldMk cId="1827860956" sldId="646"/>
        </pc:sldMkLst>
      </pc:sldChg>
      <pc:sldChg chg="modSp add mod">
        <pc:chgData name="Benjamin W. Spencer" userId="5ada662f-52ca-4a3f-a80a-081fb2a5a856" providerId="ADAL" clId="{C4F616BF-8040-1148-BB49-1848C64DCD43}" dt="2025-04-29T21:14:14.703" v="11631" actId="20577"/>
        <pc:sldMkLst>
          <pc:docMk/>
          <pc:sldMk cId="1417585660" sldId="647"/>
        </pc:sldMkLst>
      </pc:sldChg>
      <pc:sldChg chg="modSp add del mod">
        <pc:chgData name="Benjamin W. Spencer" userId="5ada662f-52ca-4a3f-a80a-081fb2a5a856" providerId="ADAL" clId="{C4F616BF-8040-1148-BB49-1848C64DCD43}" dt="2025-04-28T23:07:13.613" v="2403" actId="20577"/>
        <pc:sldMkLst>
          <pc:docMk/>
          <pc:sldMk cId="3184812207" sldId="648"/>
        </pc:sldMkLst>
      </pc:sldChg>
      <pc:sldChg chg="addSp delSp modSp add mod">
        <pc:chgData name="Benjamin W. Spencer" userId="5ada662f-52ca-4a3f-a80a-081fb2a5a856" providerId="ADAL" clId="{C4F616BF-8040-1148-BB49-1848C64DCD43}" dt="2025-04-29T16:57:48.937" v="9676" actId="20577"/>
        <pc:sldMkLst>
          <pc:docMk/>
          <pc:sldMk cId="3433459407" sldId="649"/>
        </pc:sldMkLst>
      </pc:sldChg>
      <pc:sldChg chg="delSp modSp add del mod">
        <pc:chgData name="Benjamin W. Spencer" userId="5ada662f-52ca-4a3f-a80a-081fb2a5a856" providerId="ADAL" clId="{C4F616BF-8040-1148-BB49-1848C64DCD43}" dt="2025-05-01T05:34:54.713" v="11665" actId="2696"/>
        <pc:sldMkLst>
          <pc:docMk/>
          <pc:sldMk cId="2971483968" sldId="650"/>
        </pc:sldMkLst>
      </pc:sldChg>
      <pc:sldChg chg="addSp delSp modSp add del mod">
        <pc:chgData name="Benjamin W. Spencer" userId="5ada662f-52ca-4a3f-a80a-081fb2a5a856" providerId="ADAL" clId="{C4F616BF-8040-1148-BB49-1848C64DCD43}" dt="2025-05-01T05:35:00.960" v="11666" actId="2696"/>
        <pc:sldMkLst>
          <pc:docMk/>
          <pc:sldMk cId="3244676576" sldId="651"/>
        </pc:sldMkLst>
      </pc:sldChg>
      <pc:sldChg chg="addSp delSp modSp add mod">
        <pc:chgData name="Benjamin W. Spencer" userId="5ada662f-52ca-4a3f-a80a-081fb2a5a856" providerId="ADAL" clId="{C4F616BF-8040-1148-BB49-1848C64DCD43}" dt="2025-04-29T04:15:37.782" v="4963" actId="478"/>
        <pc:sldMkLst>
          <pc:docMk/>
          <pc:sldMk cId="3062792300" sldId="652"/>
        </pc:sldMkLst>
      </pc:sldChg>
      <pc:sldChg chg="addSp delSp modSp add mod modAnim">
        <pc:chgData name="Benjamin W. Spencer" userId="5ada662f-52ca-4a3f-a80a-081fb2a5a856" providerId="ADAL" clId="{C4F616BF-8040-1148-BB49-1848C64DCD43}" dt="2025-04-29T17:02:06.348" v="10112" actId="20577"/>
        <pc:sldMkLst>
          <pc:docMk/>
          <pc:sldMk cId="2076293342" sldId="653"/>
        </pc:sldMkLst>
      </pc:sldChg>
      <pc:sldChg chg="delSp modSp add del mod">
        <pc:chgData name="Benjamin W. Spencer" userId="5ada662f-52ca-4a3f-a80a-081fb2a5a856" providerId="ADAL" clId="{C4F616BF-8040-1148-BB49-1848C64DCD43}" dt="2025-04-29T05:08:06.292" v="7821" actId="2696"/>
        <pc:sldMkLst>
          <pc:docMk/>
          <pc:sldMk cId="2794547209" sldId="654"/>
        </pc:sldMkLst>
      </pc:sldChg>
      <pc:sldChg chg="modSp add mod">
        <pc:chgData name="Benjamin W. Spencer" userId="5ada662f-52ca-4a3f-a80a-081fb2a5a856" providerId="ADAL" clId="{C4F616BF-8040-1148-BB49-1848C64DCD43}" dt="2025-04-29T17:21:05.746" v="11083" actId="20577"/>
        <pc:sldMkLst>
          <pc:docMk/>
          <pc:sldMk cId="3831149740" sldId="654"/>
        </pc:sldMkLst>
      </pc:sldChg>
      <pc:sldChg chg="addSp delSp modSp add del mod modAnim">
        <pc:chgData name="Benjamin W. Spencer" userId="5ada662f-52ca-4a3f-a80a-081fb2a5a856" providerId="ADAL" clId="{C4F616BF-8040-1148-BB49-1848C64DCD43}" dt="2025-04-29T00:35:34.155" v="4653" actId="2696"/>
        <pc:sldMkLst>
          <pc:docMk/>
          <pc:sldMk cId="4118991737" sldId="655"/>
        </pc:sldMkLst>
      </pc:sldChg>
      <pc:sldChg chg="modSp add del mod">
        <pc:chgData name="Benjamin W. Spencer" userId="5ada662f-52ca-4a3f-a80a-081fb2a5a856" providerId="ADAL" clId="{C4F616BF-8040-1148-BB49-1848C64DCD43}" dt="2025-04-29T21:04:17.938" v="11448" actId="2696"/>
        <pc:sldMkLst>
          <pc:docMk/>
          <pc:sldMk cId="4227121836" sldId="655"/>
        </pc:sldMkLst>
      </pc:sldChg>
      <pc:sldChg chg="addSp delSp modSp add mod delAnim">
        <pc:chgData name="Benjamin W. Spencer" userId="5ada662f-52ca-4a3f-a80a-081fb2a5a856" providerId="ADAL" clId="{C4F616BF-8040-1148-BB49-1848C64DCD43}" dt="2025-04-29T17:07:04.167" v="10149" actId="1037"/>
        <pc:sldMkLst>
          <pc:docMk/>
          <pc:sldMk cId="1750877893" sldId="656"/>
        </pc:sldMkLst>
      </pc:sldChg>
      <pc:sldChg chg="addSp modSp add mod">
        <pc:chgData name="Benjamin W. Spencer" userId="5ada662f-52ca-4a3f-a80a-081fb2a5a856" providerId="ADAL" clId="{C4F616BF-8040-1148-BB49-1848C64DCD43}" dt="2025-04-29T17:07:19.192" v="10150" actId="1035"/>
        <pc:sldMkLst>
          <pc:docMk/>
          <pc:sldMk cId="3624652049" sldId="657"/>
        </pc:sldMkLst>
      </pc:sldChg>
      <pc:sldChg chg="addSp delSp modSp add mod">
        <pc:chgData name="Benjamin W. Spencer" userId="5ada662f-52ca-4a3f-a80a-081fb2a5a856" providerId="ADAL" clId="{C4F616BF-8040-1148-BB49-1848C64DCD43}" dt="2025-04-29T17:08:59.308" v="10244" actId="20577"/>
        <pc:sldMkLst>
          <pc:docMk/>
          <pc:sldMk cId="1455943830" sldId="658"/>
        </pc:sldMkLst>
      </pc:sldChg>
      <pc:sldChg chg="addSp delSp modSp add mod">
        <pc:chgData name="Benjamin W. Spencer" userId="5ada662f-52ca-4a3f-a80a-081fb2a5a856" providerId="ADAL" clId="{C4F616BF-8040-1148-BB49-1848C64DCD43}" dt="2025-04-29T17:13:55.241" v="10607" actId="1076"/>
        <pc:sldMkLst>
          <pc:docMk/>
          <pc:sldMk cId="738217282" sldId="659"/>
        </pc:sldMkLst>
      </pc:sldChg>
      <pc:sldChg chg="addSp delSp modSp add mod">
        <pc:chgData name="Benjamin W. Spencer" userId="5ada662f-52ca-4a3f-a80a-081fb2a5a856" providerId="ADAL" clId="{C4F616BF-8040-1148-BB49-1848C64DCD43}" dt="2025-04-29T17:28:52.347" v="11228" actId="14100"/>
        <pc:sldMkLst>
          <pc:docMk/>
          <pc:sldMk cId="145756614" sldId="660"/>
        </pc:sldMkLst>
      </pc:sldChg>
      <pc:sldChg chg="modSp add mod">
        <pc:chgData name="Benjamin W. Spencer" userId="5ada662f-52ca-4a3f-a80a-081fb2a5a856" providerId="ADAL" clId="{C4F616BF-8040-1148-BB49-1848C64DCD43}" dt="2025-05-08T18:53:10.559" v="12763" actId="20577"/>
        <pc:sldMkLst>
          <pc:docMk/>
          <pc:sldMk cId="3302622736" sldId="661"/>
        </pc:sldMkLst>
        <pc:spChg chg="mod">
          <ac:chgData name="Benjamin W. Spencer" userId="5ada662f-52ca-4a3f-a80a-081fb2a5a856" providerId="ADAL" clId="{C4F616BF-8040-1148-BB49-1848C64DCD43}" dt="2025-05-08T18:53:10.559" v="12763" actId="20577"/>
          <ac:spMkLst>
            <pc:docMk/>
            <pc:sldMk cId="3302622736" sldId="661"/>
            <ac:spMk id="3" creationId="{9850320F-BFB8-5BEC-5029-7D8346D7D5F5}"/>
          </ac:spMkLst>
        </pc:spChg>
      </pc:sldChg>
      <pc:sldChg chg="addSp modSp add mod">
        <pc:chgData name="Benjamin W. Spencer" userId="5ada662f-52ca-4a3f-a80a-081fb2a5a856" providerId="ADAL" clId="{C4F616BF-8040-1148-BB49-1848C64DCD43}" dt="2025-04-29T21:02:46.312" v="11441" actId="1038"/>
        <pc:sldMkLst>
          <pc:docMk/>
          <pc:sldMk cId="4060206689" sldId="662"/>
        </pc:sldMkLst>
        <pc:spChg chg="add mod">
          <ac:chgData name="Benjamin W. Spencer" userId="5ada662f-52ca-4a3f-a80a-081fb2a5a856" providerId="ADAL" clId="{C4F616BF-8040-1148-BB49-1848C64DCD43}" dt="2025-04-29T21:02:40.627" v="11440" actId="1076"/>
          <ac:spMkLst>
            <pc:docMk/>
            <pc:sldMk cId="4060206689" sldId="662"/>
            <ac:spMk id="3" creationId="{424CF39E-AFC9-9226-B12E-A008685CAAFF}"/>
          </ac:spMkLst>
        </pc:spChg>
        <pc:spChg chg="add mod">
          <ac:chgData name="Benjamin W. Spencer" userId="5ada662f-52ca-4a3f-a80a-081fb2a5a856" providerId="ADAL" clId="{C4F616BF-8040-1148-BB49-1848C64DCD43}" dt="2025-04-29T21:02:46.312" v="11441" actId="1038"/>
          <ac:spMkLst>
            <pc:docMk/>
            <pc:sldMk cId="4060206689" sldId="662"/>
            <ac:spMk id="4" creationId="{FA95D86A-1052-5587-EBBD-EDEECFA85A3B}"/>
          </ac:spMkLst>
        </pc:spChg>
        <pc:spChg chg="mod">
          <ac:chgData name="Benjamin W. Spencer" userId="5ada662f-52ca-4a3f-a80a-081fb2a5a856" providerId="ADAL" clId="{C4F616BF-8040-1148-BB49-1848C64DCD43}" dt="2025-04-29T21:00:13.982" v="11360" actId="57"/>
          <ac:spMkLst>
            <pc:docMk/>
            <pc:sldMk cId="4060206689" sldId="662"/>
            <ac:spMk id="12" creationId="{BDDA49B1-8B69-9766-D39D-67360552913A}"/>
          </ac:spMkLst>
        </pc:spChg>
        <pc:spChg chg="mod">
          <ac:chgData name="Benjamin W. Spencer" userId="5ada662f-52ca-4a3f-a80a-081fb2a5a856" providerId="ADAL" clId="{C4F616BF-8040-1148-BB49-1848C64DCD43}" dt="2025-04-29T21:01:08.657" v="11373" actId="1038"/>
          <ac:spMkLst>
            <pc:docMk/>
            <pc:sldMk cId="4060206689" sldId="662"/>
            <ac:spMk id="14" creationId="{A66D91DF-EEA6-0F79-CE09-1DAEE6E76EBE}"/>
          </ac:spMkLst>
        </pc:spChg>
        <pc:spChg chg="mod">
          <ac:chgData name="Benjamin W. Spencer" userId="5ada662f-52ca-4a3f-a80a-081fb2a5a856" providerId="ADAL" clId="{C4F616BF-8040-1148-BB49-1848C64DCD43}" dt="2025-04-29T21:01:50.391" v="11383" actId="20577"/>
          <ac:spMkLst>
            <pc:docMk/>
            <pc:sldMk cId="4060206689" sldId="662"/>
            <ac:spMk id="16" creationId="{52B45A68-A3A7-BB16-4FBD-38DE456296A9}"/>
          </ac:spMkLst>
        </pc:spChg>
        <pc:spChg chg="mod">
          <ac:chgData name="Benjamin W. Spencer" userId="5ada662f-52ca-4a3f-a80a-081fb2a5a856" providerId="ADAL" clId="{C4F616BF-8040-1148-BB49-1848C64DCD43}" dt="2025-04-29T21:02:28.360" v="11439" actId="1036"/>
          <ac:spMkLst>
            <pc:docMk/>
            <pc:sldMk cId="4060206689" sldId="662"/>
            <ac:spMk id="22" creationId="{B4560F25-57A3-E109-BB35-6112DB9A9A24}"/>
          </ac:spMkLst>
        </pc:spChg>
      </pc:sldChg>
      <pc:sldChg chg="modSp add del mod">
        <pc:chgData name="Benjamin W. Spencer" userId="5ada662f-52ca-4a3f-a80a-081fb2a5a856" providerId="ADAL" clId="{C4F616BF-8040-1148-BB49-1848C64DCD43}" dt="2025-04-29T21:03:21.910" v="11444" actId="2696"/>
        <pc:sldMkLst>
          <pc:docMk/>
          <pc:sldMk cId="2920806701" sldId="663"/>
        </pc:sldMkLst>
      </pc:sldChg>
      <pc:sldChg chg="modSp add mod">
        <pc:chgData name="Benjamin W. Spencer" userId="5ada662f-52ca-4a3f-a80a-081fb2a5a856" providerId="ADAL" clId="{C4F616BF-8040-1148-BB49-1848C64DCD43}" dt="2025-05-29T16:06:56.483" v="13817" actId="207"/>
        <pc:sldMkLst>
          <pc:docMk/>
          <pc:sldMk cId="3239846075" sldId="664"/>
        </pc:sldMkLst>
        <pc:spChg chg="mod">
          <ac:chgData name="Benjamin W. Spencer" userId="5ada662f-52ca-4a3f-a80a-081fb2a5a856" providerId="ADAL" clId="{C4F616BF-8040-1148-BB49-1848C64DCD43}" dt="2025-04-29T21:09:24.717" v="11586" actId="20577"/>
          <ac:spMkLst>
            <pc:docMk/>
            <pc:sldMk cId="3239846075" sldId="664"/>
            <ac:spMk id="2" creationId="{45B62B65-2E7D-15AD-A9AE-8CF8461DA1F0}"/>
          </ac:spMkLst>
        </pc:spChg>
        <pc:spChg chg="mod">
          <ac:chgData name="Benjamin W. Spencer" userId="5ada662f-52ca-4a3f-a80a-081fb2a5a856" providerId="ADAL" clId="{C4F616BF-8040-1148-BB49-1848C64DCD43}" dt="2025-05-29T16:06:56.483" v="13817" actId="207"/>
          <ac:spMkLst>
            <pc:docMk/>
            <pc:sldMk cId="3239846075" sldId="664"/>
            <ac:spMk id="12" creationId="{779DDD78-CD70-B538-9443-A23CB2972E7E}"/>
          </ac:spMkLst>
        </pc:spChg>
        <pc:spChg chg="mod">
          <ac:chgData name="Benjamin W. Spencer" userId="5ada662f-52ca-4a3f-a80a-081fb2a5a856" providerId="ADAL" clId="{C4F616BF-8040-1148-BB49-1848C64DCD43}" dt="2025-05-29T16:06:51.694" v="13816" actId="207"/>
          <ac:spMkLst>
            <pc:docMk/>
            <pc:sldMk cId="3239846075" sldId="664"/>
            <ac:spMk id="14" creationId="{E0B3C418-4BF4-8E22-6396-AF95E1E7BA27}"/>
          </ac:spMkLst>
        </pc:spChg>
      </pc:sldChg>
      <pc:sldChg chg="modSp add mod">
        <pc:chgData name="Benjamin W. Spencer" userId="5ada662f-52ca-4a3f-a80a-081fb2a5a856" providerId="ADAL" clId="{C4F616BF-8040-1148-BB49-1848C64DCD43}" dt="2025-04-29T21:08:53.073" v="11574" actId="20577"/>
        <pc:sldMkLst>
          <pc:docMk/>
          <pc:sldMk cId="3520459045" sldId="665"/>
        </pc:sldMkLst>
      </pc:sldChg>
      <pc:sldChg chg="add">
        <pc:chgData name="Benjamin W. Spencer" userId="5ada662f-52ca-4a3f-a80a-081fb2a5a856" providerId="ADAL" clId="{C4F616BF-8040-1148-BB49-1848C64DCD43}" dt="2025-04-29T21:08:17.771" v="11486"/>
        <pc:sldMkLst>
          <pc:docMk/>
          <pc:sldMk cId="2927345256" sldId="66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768610734" sldId="667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52702892" sldId="668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1188038696" sldId="669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297901643" sldId="670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23715854" sldId="671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11988002" sldId="672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557995068" sldId="673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13817201" sldId="674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641451785" sldId="675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228693536" sldId="67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895029398" sldId="677"/>
        </pc:sldMkLst>
      </pc:sldChg>
      <pc:sldChg chg="modSp add mod">
        <pc:chgData name="Benjamin W. Spencer" userId="5ada662f-52ca-4a3f-a80a-081fb2a5a856" providerId="ADAL" clId="{C4F616BF-8040-1148-BB49-1848C64DCD43}" dt="2025-05-01T05:34:31.553" v="11664" actId="20577"/>
        <pc:sldMkLst>
          <pc:docMk/>
          <pc:sldMk cId="2684702064" sldId="678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464455564" sldId="679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1055608822" sldId="680"/>
        </pc:sldMkLst>
      </pc:sldChg>
      <pc:sldChg chg="addSp modSp add mod">
        <pc:chgData name="Benjamin W. Spencer" userId="5ada662f-52ca-4a3f-a80a-081fb2a5a856" providerId="ADAL" clId="{C4F616BF-8040-1148-BB49-1848C64DCD43}" dt="2025-05-01T05:47:13.090" v="12117" actId="20577"/>
        <pc:sldMkLst>
          <pc:docMk/>
          <pc:sldMk cId="700329013" sldId="681"/>
        </pc:sldMkLst>
      </pc:sldChg>
      <pc:sldChg chg="addSp delSp modSp add mod">
        <pc:chgData name="Benjamin W. Spencer" userId="5ada662f-52ca-4a3f-a80a-081fb2a5a856" providerId="ADAL" clId="{C4F616BF-8040-1148-BB49-1848C64DCD43}" dt="2025-05-01T05:55:33.795" v="12714" actId="20577"/>
        <pc:sldMkLst>
          <pc:docMk/>
          <pc:sldMk cId="626266896" sldId="682"/>
        </pc:sldMkLst>
      </pc:sldChg>
      <pc:sldChg chg="addSp delSp modSp add mod">
        <pc:chgData name="Benjamin W. Spencer" userId="5ada662f-52ca-4a3f-a80a-081fb2a5a856" providerId="ADAL" clId="{C4F616BF-8040-1148-BB49-1848C64DCD43}" dt="2025-05-01T05:59:06.129" v="12757" actId="20577"/>
        <pc:sldMkLst>
          <pc:docMk/>
          <pc:sldMk cId="195861470" sldId="683"/>
        </pc:sldMkLst>
      </pc:sldChg>
      <pc:sldChg chg="modSp add del mod">
        <pc:chgData name="Benjamin W. Spencer" userId="5ada662f-52ca-4a3f-a80a-081fb2a5a856" providerId="ADAL" clId="{C4F616BF-8040-1148-BB49-1848C64DCD43}" dt="2025-05-08T23:35:45.650" v="12764" actId="2696"/>
        <pc:sldMkLst>
          <pc:docMk/>
          <pc:sldMk cId="1478156201" sldId="684"/>
        </pc:sldMkLst>
      </pc:sldChg>
      <pc:sldChg chg="modSp add mod">
        <pc:chgData name="Benjamin W. Spencer" userId="5ada662f-52ca-4a3f-a80a-081fb2a5a856" providerId="ADAL" clId="{C4F616BF-8040-1148-BB49-1848C64DCD43}" dt="2025-05-28T17:01:47.858" v="12814" actId="207"/>
        <pc:sldMkLst>
          <pc:docMk/>
          <pc:sldMk cId="3751380344" sldId="684"/>
        </pc:sldMkLst>
      </pc:sldChg>
      <pc:sldChg chg="delSp modSp add mod">
        <pc:chgData name="Benjamin W. Spencer" userId="5ada662f-52ca-4a3f-a80a-081fb2a5a856" providerId="ADAL" clId="{C4F616BF-8040-1148-BB49-1848C64DCD43}" dt="2025-05-28T17:11:26.740" v="13423" actId="1036"/>
        <pc:sldMkLst>
          <pc:docMk/>
          <pc:sldMk cId="2860252382" sldId="685"/>
        </pc:sldMkLst>
      </pc:sldChg>
      <pc:sldChg chg="modSp add mod">
        <pc:chgData name="Benjamin W. Spencer" userId="5ada662f-52ca-4a3f-a80a-081fb2a5a856" providerId="ADAL" clId="{C4F616BF-8040-1148-BB49-1848C64DCD43}" dt="2025-05-29T16:08:31.382" v="13827" actId="113"/>
        <pc:sldMkLst>
          <pc:docMk/>
          <pc:sldMk cId="4175336465" sldId="686"/>
        </pc:sldMkLst>
        <pc:spChg chg="mod">
          <ac:chgData name="Benjamin W. Spencer" userId="5ada662f-52ca-4a3f-a80a-081fb2a5a856" providerId="ADAL" clId="{C4F616BF-8040-1148-BB49-1848C64DCD43}" dt="2025-05-29T16:08:31.382" v="13827" actId="113"/>
          <ac:spMkLst>
            <pc:docMk/>
            <pc:sldMk cId="4175336465" sldId="686"/>
            <ac:spMk id="4" creationId="{8FFFD72A-CC07-180E-96DE-85663FD5D8AD}"/>
          </ac:spMkLst>
        </pc:spChg>
      </pc:sldChg>
      <pc:sldChg chg="modSp add mod">
        <pc:chgData name="Benjamin W. Spencer" userId="5ada662f-52ca-4a3f-a80a-081fb2a5a856" providerId="ADAL" clId="{C4F616BF-8040-1148-BB49-1848C64DCD43}" dt="2025-05-29T16:09:13.177" v="13842" actId="20577"/>
        <pc:sldMkLst>
          <pc:docMk/>
          <pc:sldMk cId="795042730" sldId="687"/>
        </pc:sldMkLst>
        <pc:spChg chg="mod">
          <ac:chgData name="Benjamin W. Spencer" userId="5ada662f-52ca-4a3f-a80a-081fb2a5a856" providerId="ADAL" clId="{C4F616BF-8040-1148-BB49-1848C64DCD43}" dt="2025-05-29T16:09:13.177" v="13842" actId="20577"/>
          <ac:spMkLst>
            <pc:docMk/>
            <pc:sldMk cId="795042730" sldId="687"/>
            <ac:spMk id="2" creationId="{42CFF3B7-533E-FEEB-F888-D248860CA0D3}"/>
          </ac:spMkLst>
        </pc:spChg>
      </pc:sldChg>
      <pc:sldMasterChg chg="delSldLayout">
        <pc:chgData name="Benjamin W. Spencer" userId="5ada662f-52ca-4a3f-a80a-081fb2a5a856" providerId="ADAL" clId="{C4F616BF-8040-1148-BB49-1848C64DCD43}" dt="2025-04-28T23:05:41.197" v="2348" actId="2696"/>
        <pc:sldMasterMkLst>
          <pc:docMk/>
          <pc:sldMasterMk cId="0" sldId="2147483716"/>
        </pc:sldMasterMkLst>
        <pc:sldLayoutChg chg="del">
          <pc:chgData name="Benjamin W. Spencer" userId="5ada662f-52ca-4a3f-a80a-081fb2a5a856" providerId="ADAL" clId="{C4F616BF-8040-1148-BB49-1848C64DCD43}" dt="2025-04-28T23:05:41.197" v="2348" actId="2696"/>
          <pc:sldLayoutMkLst>
            <pc:docMk/>
            <pc:sldMasterMk cId="0" sldId="2147483716"/>
            <pc:sldLayoutMk cId="1323442299" sldId="2147483727"/>
          </pc:sldLayoutMkLst>
        </pc:sldLayoutChg>
        <pc:sldLayoutChg chg="del">
          <pc:chgData name="Benjamin W. Spencer" userId="5ada662f-52ca-4a3f-a80a-081fb2a5a856" providerId="ADAL" clId="{C4F616BF-8040-1148-BB49-1848C64DCD43}" dt="2025-04-28T20:20:51.510" v="256" actId="2696"/>
          <pc:sldLayoutMkLst>
            <pc:docMk/>
            <pc:sldMasterMk cId="0" sldId="2147483716"/>
            <pc:sldLayoutMk cId="178027947" sldId="2147483730"/>
          </pc:sldLayoutMkLst>
        </pc:sldLayoutChg>
      </pc:sldMasterChg>
    </pc:docChg>
  </pc:docChgLst>
  <pc:docChgLst>
    <pc:chgData name="Benjamin W. Spencer" userId="5ada662f-52ca-4a3f-a80a-081fb2a5a856" providerId="ADAL" clId="{E5C44144-BBD1-6346-A656-DC37E2285A91}"/>
    <pc:docChg chg="delSld">
      <pc:chgData name="Benjamin W. Spencer" userId="5ada662f-52ca-4a3f-a80a-081fb2a5a856" providerId="ADAL" clId="{E5C44144-BBD1-6346-A656-DC37E2285A91}" dt="2025-06-12T23:26:35.518" v="15" actId="2696"/>
      <pc:docMkLst>
        <pc:docMk/>
      </pc:docMkLst>
      <pc:sldChg chg="del">
        <pc:chgData name="Benjamin W. Spencer" userId="5ada662f-52ca-4a3f-a80a-081fb2a5a856" providerId="ADAL" clId="{E5C44144-BBD1-6346-A656-DC37E2285A91}" dt="2025-06-12T23:26:24.814" v="0" actId="2696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E5C44144-BBD1-6346-A656-DC37E2285A91}" dt="2025-06-12T23:26:24.989" v="1" actId="2696"/>
        <pc:sldMkLst>
          <pc:docMk/>
          <pc:sldMk cId="202624371" sldId="645"/>
        </pc:sldMkLst>
      </pc:sldChg>
      <pc:sldChg chg="del">
        <pc:chgData name="Benjamin W. Spencer" userId="5ada662f-52ca-4a3f-a80a-081fb2a5a856" providerId="ADAL" clId="{E5C44144-BBD1-6346-A656-DC37E2285A91}" dt="2025-06-12T23:26:35.518" v="15" actId="2696"/>
        <pc:sldMkLst>
          <pc:docMk/>
          <pc:sldMk cId="1827860956" sldId="646"/>
        </pc:sldMkLst>
      </pc:sldChg>
      <pc:sldChg chg="del">
        <pc:chgData name="Benjamin W. Spencer" userId="5ada662f-52ca-4a3f-a80a-081fb2a5a856" providerId="ADAL" clId="{E5C44144-BBD1-6346-A656-DC37E2285A91}" dt="2025-06-12T23:26:25.155" v="2" actId="2696"/>
        <pc:sldMkLst>
          <pc:docMk/>
          <pc:sldMk cId="3184812207" sldId="648"/>
        </pc:sldMkLst>
      </pc:sldChg>
      <pc:sldChg chg="del">
        <pc:chgData name="Benjamin W. Spencer" userId="5ada662f-52ca-4a3f-a80a-081fb2a5a856" providerId="ADAL" clId="{E5C44144-BBD1-6346-A656-DC37E2285A91}" dt="2025-06-12T23:26:26.056" v="5" actId="2696"/>
        <pc:sldMkLst>
          <pc:docMk/>
          <pc:sldMk cId="3433459407" sldId="649"/>
        </pc:sldMkLst>
      </pc:sldChg>
      <pc:sldChg chg="del">
        <pc:chgData name="Benjamin W. Spencer" userId="5ada662f-52ca-4a3f-a80a-081fb2a5a856" providerId="ADAL" clId="{E5C44144-BBD1-6346-A656-DC37E2285A91}" dt="2025-06-12T23:26:26.267" v="6" actId="2696"/>
        <pc:sldMkLst>
          <pc:docMk/>
          <pc:sldMk cId="3062792300" sldId="652"/>
        </pc:sldMkLst>
      </pc:sldChg>
      <pc:sldChg chg="del">
        <pc:chgData name="Benjamin W. Spencer" userId="5ada662f-52ca-4a3f-a80a-081fb2a5a856" providerId="ADAL" clId="{E5C44144-BBD1-6346-A656-DC37E2285A91}" dt="2025-06-12T23:26:26.581" v="7" actId="2696"/>
        <pc:sldMkLst>
          <pc:docMk/>
          <pc:sldMk cId="2076293342" sldId="653"/>
        </pc:sldMkLst>
      </pc:sldChg>
      <pc:sldChg chg="del">
        <pc:chgData name="Benjamin W. Spencer" userId="5ada662f-52ca-4a3f-a80a-081fb2a5a856" providerId="ADAL" clId="{E5C44144-BBD1-6346-A656-DC37E2285A91}" dt="2025-06-12T23:26:28.897" v="12" actId="2696"/>
        <pc:sldMkLst>
          <pc:docMk/>
          <pc:sldMk cId="3831149740" sldId="654"/>
        </pc:sldMkLst>
      </pc:sldChg>
      <pc:sldChg chg="del">
        <pc:chgData name="Benjamin W. Spencer" userId="5ada662f-52ca-4a3f-a80a-081fb2a5a856" providerId="ADAL" clId="{E5C44144-BBD1-6346-A656-DC37E2285A91}" dt="2025-06-12T23:26:26.904" v="8" actId="2696"/>
        <pc:sldMkLst>
          <pc:docMk/>
          <pc:sldMk cId="1750877893" sldId="656"/>
        </pc:sldMkLst>
      </pc:sldChg>
      <pc:sldChg chg="del">
        <pc:chgData name="Benjamin W. Spencer" userId="5ada662f-52ca-4a3f-a80a-081fb2a5a856" providerId="ADAL" clId="{E5C44144-BBD1-6346-A656-DC37E2285A91}" dt="2025-06-12T23:26:27.220" v="9" actId="2696"/>
        <pc:sldMkLst>
          <pc:docMk/>
          <pc:sldMk cId="3624652049" sldId="657"/>
        </pc:sldMkLst>
      </pc:sldChg>
      <pc:sldChg chg="del">
        <pc:chgData name="Benjamin W. Spencer" userId="5ada662f-52ca-4a3f-a80a-081fb2a5a856" providerId="ADAL" clId="{E5C44144-BBD1-6346-A656-DC37E2285A91}" dt="2025-06-12T23:26:27.802" v="10" actId="2696"/>
        <pc:sldMkLst>
          <pc:docMk/>
          <pc:sldMk cId="1455943830" sldId="658"/>
        </pc:sldMkLst>
      </pc:sldChg>
      <pc:sldChg chg="del">
        <pc:chgData name="Benjamin W. Spencer" userId="5ada662f-52ca-4a3f-a80a-081fb2a5a856" providerId="ADAL" clId="{E5C44144-BBD1-6346-A656-DC37E2285A91}" dt="2025-06-12T23:26:28.167" v="11" actId="2696"/>
        <pc:sldMkLst>
          <pc:docMk/>
          <pc:sldMk cId="738217282" sldId="659"/>
        </pc:sldMkLst>
      </pc:sldChg>
      <pc:sldChg chg="del">
        <pc:chgData name="Benjamin W. Spencer" userId="5ada662f-52ca-4a3f-a80a-081fb2a5a856" providerId="ADAL" clId="{E5C44144-BBD1-6346-A656-DC37E2285A91}" dt="2025-06-12T23:26:29.247" v="13" actId="2696"/>
        <pc:sldMkLst>
          <pc:docMk/>
          <pc:sldMk cId="145756614" sldId="660"/>
        </pc:sldMkLst>
      </pc:sldChg>
      <pc:sldChg chg="del">
        <pc:chgData name="Benjamin W. Spencer" userId="5ada662f-52ca-4a3f-a80a-081fb2a5a856" providerId="ADAL" clId="{E5C44144-BBD1-6346-A656-DC37E2285A91}" dt="2025-06-12T23:26:25.744" v="4" actId="2696"/>
        <pc:sldMkLst>
          <pc:docMk/>
          <pc:sldMk cId="3520459045" sldId="665"/>
        </pc:sldMkLst>
      </pc:sldChg>
      <pc:sldChg chg="del">
        <pc:chgData name="Benjamin W. Spencer" userId="5ada662f-52ca-4a3f-a80a-081fb2a5a856" providerId="ADAL" clId="{E5C44144-BBD1-6346-A656-DC37E2285A91}" dt="2025-06-12T23:26:25.348" v="3" actId="2696"/>
        <pc:sldMkLst>
          <pc:docMk/>
          <pc:sldMk cId="2927345256" sldId="666"/>
        </pc:sldMkLst>
      </pc:sldChg>
      <pc:sldChg chg="del">
        <pc:chgData name="Benjamin W. Spencer" userId="5ada662f-52ca-4a3f-a80a-081fb2a5a856" providerId="ADAL" clId="{E5C44144-BBD1-6346-A656-DC37E2285A91}" dt="2025-06-12T23:26:29.869" v="14" actId="2696"/>
        <pc:sldMkLst>
          <pc:docMk/>
          <pc:sldMk cId="2684702064" sldId="678"/>
        </pc:sldMkLst>
      </pc:sldChg>
    </pc:docChg>
  </pc:docChgLst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  <pc:docChgLst>
    <pc:chgData name="Benjamin W. Spencer" userId="5ada662f-52ca-4a3f-a80a-081fb2a5a856" providerId="ADAL" clId="{6F0BAEA0-BF85-0F46-9137-A2FC61FD158C}"/>
    <pc:docChg chg="undo custSel addSld delSld">
      <pc:chgData name="Benjamin W. Spencer" userId="5ada662f-52ca-4a3f-a80a-081fb2a5a856" providerId="ADAL" clId="{6F0BAEA0-BF85-0F46-9137-A2FC61FD158C}" dt="2025-06-12T23:27:42.434" v="3" actId="2696"/>
      <pc:docMkLst>
        <pc:docMk/>
      </pc:docMkLst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2087587094" sldId="644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1417585660" sldId="647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768610734" sldId="667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2552702892" sldId="668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1188038696" sldId="669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3297901643" sldId="670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2523715854" sldId="671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311988002" sldId="672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3557995068" sldId="673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413817201" sldId="674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641451785" sldId="675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4228693536" sldId="676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895029398" sldId="677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464455564" sldId="679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1055608822" sldId="680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700329013" sldId="681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626266896" sldId="682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195861470" sldId="683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3751380344" sldId="684"/>
        </pc:sldMkLst>
      </pc:sldChg>
      <pc:sldChg chg="del">
        <pc:chgData name="Benjamin W. Spencer" userId="5ada662f-52ca-4a3f-a80a-081fb2a5a856" providerId="ADAL" clId="{6F0BAEA0-BF85-0F46-9137-A2FC61FD158C}" dt="2025-06-12T23:27:20.591" v="0" actId="2696"/>
        <pc:sldMkLst>
          <pc:docMk/>
          <pc:sldMk cId="2860252382" sldId="685"/>
        </pc:sldMkLst>
      </pc:sldChg>
      <pc:sldChg chg="add del">
        <pc:chgData name="Benjamin W. Spencer" userId="5ada662f-52ca-4a3f-a80a-081fb2a5a856" providerId="ADAL" clId="{6F0BAEA0-BF85-0F46-9137-A2FC61FD158C}" dt="2025-06-12T23:27:42.434" v="3" actId="2696"/>
        <pc:sldMkLst>
          <pc:docMk/>
          <pc:sldMk cId="4175336465" sldId="6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spencer@i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3AA56-3297-9A8C-D858-3BC8B4B1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F3B7-533E-FEEB-F888-D248860CA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122363"/>
            <a:ext cx="11887200" cy="146843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Structural Materials and Chemistry Technical Area Overview:</a:t>
            </a:r>
            <a:br>
              <a:rPr lang="en-US" dirty="0"/>
            </a:br>
            <a:r>
              <a:rPr lang="en-US" dirty="0"/>
              <a:t>Fast Reactors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37E9E-E04B-6482-8FED-5BAE119DF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Spencer</a:t>
            </a:r>
            <a:r>
              <a:rPr lang="en-US" baseline="30000" dirty="0"/>
              <a:t>1</a:t>
            </a:r>
            <a:r>
              <a:rPr lang="en-US" dirty="0"/>
              <a:t> and Ted Besmann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Idaho National Laboratory, </a:t>
            </a:r>
            <a:r>
              <a:rPr lang="en-US" dirty="0">
                <a:hlinkClick r:id="rId2"/>
              </a:rPr>
              <a:t>benjamin.spencer@inl.gov</a:t>
            </a:r>
            <a:r>
              <a:rPr lang="en-US" dirty="0"/>
              <a:t> 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79504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2570-9BC5-CACB-13D6-63FEB671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CA82-1D9D-456F-021C-72CE7055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320F-BFB8-5BEC-5029-7D8346D7D5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Nuclear reactors contain numerous structural components, the integrity of which is essential for their safe and reliable operation</a:t>
            </a:r>
          </a:p>
          <a:p>
            <a:r>
              <a:rPr lang="en-US" dirty="0"/>
              <a:t>The Structural Materials &amp; Chemistry Technical Area is developing computational tools for two main applications:</a:t>
            </a:r>
          </a:p>
          <a:p>
            <a:pPr lvl="1"/>
            <a:r>
              <a:rPr lang="en-US" dirty="0"/>
              <a:t>Ensuring the integrity of structural components in current and advanced reactors</a:t>
            </a:r>
          </a:p>
          <a:p>
            <a:pPr lvl="1"/>
            <a:r>
              <a:rPr lang="en-US" dirty="0"/>
              <a:t>Chemistry modeling in molten salts, including speciation, depletion, corrosion, and plating.</a:t>
            </a:r>
          </a:p>
          <a:p>
            <a:r>
              <a:rPr lang="en-US" dirty="0"/>
              <a:t>The tools being developed are designed to integrate with the other tools being developed by the NEAMS program for seamless multiphysics coupling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B551-CB79-B5D2-FD1C-AFCD3CA7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D585-6F8D-80AD-B99D-082D7E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BF3CB-5372-A28D-B675-4EB032CDDCA0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CC281-DF37-7A6E-1C45-C163758D3A09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85173C2-EACF-7A9C-486D-F7D777DFFFBA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BE69BA-1156-61A4-42E3-0D6FB0D0700B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4F9CA-EB9E-28AE-3C50-A8AD3DD8A558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BCFE7-0E38-B85D-2EEE-80552D95B767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DA49B1-8B69-9766-D39D-67360552913A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EBAFAB-6266-D8DA-B69E-4DD063739C81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66D91DF-EEA6-0F79-CE09-1DAEE6E76EBE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9D5344-F3F0-4DED-6069-0224F8DDA36E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B45A68-A3A7-BB16-4FBD-38DE456296A9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1F70D9-D46E-DD97-400D-9FCA99ACA24D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5C0455-4B63-023A-E5CA-683AE00380C2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6DC1E8-FB4B-CBE3-8D70-24610F6221C6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741277A-7FDB-BFD2-0262-A896764A34C4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60F25-57A3-E109-BB35-6112DB9A9A24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5883813-1D7C-088E-41CA-9868124DBBAC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F39E-AFC9-9226-B12E-A008685CAAFF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5D86A-1052-5587-EBBD-EDEECFA85A3B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40602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0160-74D1-91A1-D582-8F5E4499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2B65-2E7D-15AD-A9AE-8CF8461D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 (Presentation Topics Indicated)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2429-0B4A-D903-2397-58F4112DEC25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0DD2-4213-5ECF-BE59-403A0F214AED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1FE157-8ABB-2B62-5843-1E59522A3FF1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E31B3B-138D-D4B6-75A3-074C0EE3965E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A0DA8-70D2-A870-6CC2-E7B30BF184DF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9B4D-5112-D926-3257-658C34FDA99C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9DDD78-CD70-B538-9443-A23CB2972E7E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27B38B-1A08-8C32-7A7A-677BACC044F0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3C418-4BF4-8E22-6396-AF95E1E7BA27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C34A67-D828-AA25-430D-C1398A1219BD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9B9C322-9897-8CC4-2A0B-4AF4ECBFE09A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931EE-5C9D-8385-AACD-32DDC3444CFA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C0EC3F2-75B1-CFCE-1EAB-86D7EDD4184C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7CD24C3-D332-DEA5-332E-BDC1F7A41955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08A88-A163-7BB5-0D61-263CE6AA5C7E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E0382-A8E5-9518-70E4-EAD6DDC55320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3664FC-548C-6811-4880-53C1C80436E6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44009-C19B-7E71-2441-C9761A4EEAC2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4F2D-D00A-95D8-2608-0841F0C843CE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3239846075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7D753E-EF1A-40B0-9F26-4624E84B111E}"/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schemas.microsoft.com/office/2006/documentManagement/types"/>
    <ds:schemaRef ds:uri="http://schemas.openxmlformats.org/package/2006/metadata/core-properties"/>
    <ds:schemaRef ds:uri="0a20205c-0631-4ff0-81c6-46eee12fe7e9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d06c844e-3888-4d7e-9476-f8018e5472cf"/>
    <ds:schemaRef ds:uri="55bb7a7b-ea7a-4bb0-b24a-d4297f0c0a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34494</TotalTime>
  <Words>306</Words>
  <Application>Microsoft Macintosh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STIX Two Text</vt:lpstr>
      <vt:lpstr>DOE Theme Colors</vt:lpstr>
      <vt:lpstr> Structural Materials and Chemistry Technical Area Overview: Fast Reactors</vt:lpstr>
      <vt:lpstr>Technical Area Overview</vt:lpstr>
      <vt:lpstr>Research Topics and Codes</vt:lpstr>
      <vt:lpstr>Research Topics and Codes (Presentation Topics Indicated)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Benjamin W. Spencer</cp:lastModifiedBy>
  <cp:revision>1766</cp:revision>
  <cp:lastPrinted>2018-02-05T23:05:47Z</cp:lastPrinted>
  <dcterms:created xsi:type="dcterms:W3CDTF">2013-06-03T19:45:25Z</dcterms:created>
  <dcterms:modified xsi:type="dcterms:W3CDTF">2025-06-12T23:27:47Z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