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6" r:id="rId4"/>
  </p:sldMasterIdLst>
  <p:notesMasterIdLst>
    <p:notesMasterId r:id="rId9"/>
  </p:notesMasterIdLst>
  <p:handoutMasterIdLst>
    <p:handoutMasterId r:id="rId10"/>
  </p:handoutMasterIdLst>
  <p:sldIdLst>
    <p:sldId id="646" r:id="rId5"/>
    <p:sldId id="661" r:id="rId6"/>
    <p:sldId id="662" r:id="rId7"/>
    <p:sldId id="664" r:id="rId8"/>
  </p:sldIdLst>
  <p:sldSz cx="12192000" cy="6858000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brace" initials="k" lastIdx="7" clrIdx="0"/>
  <p:cmAuthor id="1" name="Fernandez, Ted [USA]" initials="FT[" lastIdx="1" clrIdx="1"/>
  <p:cmAuthor id="2" name="Penny.Mefford" initials="PLM" lastIdx="3" clrIdx="2"/>
  <p:cmAuthor id="3" name="johnsc" initials="csj" lastIdx="2" clrIdx="3"/>
  <p:cmAuthor id="4" name="Jenkins, Daniel (CONTR)" initials="JD(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3E9A"/>
    <a:srgbClr val="A1A1A1"/>
    <a:srgbClr val="203E9A"/>
    <a:srgbClr val="0E1130"/>
    <a:srgbClr val="293340"/>
    <a:srgbClr val="19204C"/>
    <a:srgbClr val="FEF5E8"/>
    <a:srgbClr val="595959"/>
    <a:srgbClr val="77933C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367" autoAdjust="0"/>
    <p:restoredTop sz="94692" autoAdjust="0"/>
  </p:normalViewPr>
  <p:slideViewPr>
    <p:cSldViewPr snapToObjects="1">
      <p:cViewPr varScale="1">
        <p:scale>
          <a:sx n="116" d="100"/>
          <a:sy n="116" d="100"/>
        </p:scale>
        <p:origin x="208" y="304"/>
      </p:cViewPr>
      <p:guideLst>
        <p:guide orient="horz" pos="2160"/>
        <p:guide pos="256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-8418"/>
    </p:cViewPr>
  </p:sorterViewPr>
  <p:notesViewPr>
    <p:cSldViewPr snapToObjects="1">
      <p:cViewPr varScale="1">
        <p:scale>
          <a:sx n="118" d="100"/>
          <a:sy n="118" d="100"/>
        </p:scale>
        <p:origin x="4336" y="21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jamin W. Spencer" userId="5ada662f-52ca-4a3f-a80a-081fb2a5a856" providerId="ADAL" clId="{C4F616BF-8040-1148-BB49-1848C64DCD43}"/>
    <pc:docChg chg="undo custSel addSld delSld modSld sldOrd">
      <pc:chgData name="Benjamin W. Spencer" userId="5ada662f-52ca-4a3f-a80a-081fb2a5a856" providerId="ADAL" clId="{C4F616BF-8040-1148-BB49-1848C64DCD43}" dt="2025-05-29T16:09:13.177" v="13842" actId="20577"/>
      <pc:docMkLst>
        <pc:docMk/>
      </pc:docMkLst>
      <pc:sldChg chg="add del">
        <pc:chgData name="Benjamin W. Spencer" userId="5ada662f-52ca-4a3f-a80a-081fb2a5a856" providerId="ADAL" clId="{C4F616BF-8040-1148-BB49-1848C64DCD43}" dt="2025-04-28T20:42:17.764" v="1844" actId="2696"/>
        <pc:sldMkLst>
          <pc:docMk/>
          <pc:sldMk cId="4095676175" sldId="286"/>
        </pc:sldMkLst>
      </pc:sldChg>
      <pc:sldChg chg="modSp mod">
        <pc:chgData name="Benjamin W. Spencer" userId="5ada662f-52ca-4a3f-a80a-081fb2a5a856" providerId="ADAL" clId="{C4F616BF-8040-1148-BB49-1848C64DCD43}" dt="2025-04-29T21:05:23.656" v="11485" actId="57"/>
        <pc:sldMkLst>
          <pc:docMk/>
          <pc:sldMk cId="2129461849" sldId="636"/>
        </pc:sldMkLst>
      </pc:sldChg>
      <pc:sldChg chg="del">
        <pc:chgData name="Benjamin W. Spencer" userId="5ada662f-52ca-4a3f-a80a-081fb2a5a856" providerId="ADAL" clId="{C4F616BF-8040-1148-BB49-1848C64DCD43}" dt="2025-04-28T20:20:51.510" v="256" actId="2696"/>
        <pc:sldMkLst>
          <pc:docMk/>
          <pc:sldMk cId="3040381626" sldId="638"/>
        </pc:sldMkLst>
      </pc:sldChg>
      <pc:sldChg chg="addSp delSp modSp add del mod ord">
        <pc:chgData name="Benjamin W. Spencer" userId="5ada662f-52ca-4a3f-a80a-081fb2a5a856" providerId="ADAL" clId="{C4F616BF-8040-1148-BB49-1848C64DCD43}" dt="2025-05-01T05:33:31.260" v="11634"/>
        <pc:sldMkLst>
          <pc:docMk/>
          <pc:sldMk cId="3529382502" sldId="639"/>
        </pc:sldMkLst>
        <pc:spChg chg="mod">
          <ac:chgData name="Benjamin W. Spencer" userId="5ada662f-52ca-4a3f-a80a-081fb2a5a856" providerId="ADAL" clId="{C4F616BF-8040-1148-BB49-1848C64DCD43}" dt="2025-04-28T20:46:24.742" v="1968" actId="20577"/>
          <ac:spMkLst>
            <pc:docMk/>
            <pc:sldMk cId="3529382502" sldId="639"/>
            <ac:spMk id="2" creationId="{2C67FAB7-A466-1A2B-A2D9-85E7287EC0C7}"/>
          </ac:spMkLst>
        </pc:spChg>
        <pc:spChg chg="del mod">
          <ac:chgData name="Benjamin W. Spencer" userId="5ada662f-52ca-4a3f-a80a-081fb2a5a856" providerId="ADAL" clId="{C4F616BF-8040-1148-BB49-1848C64DCD43}" dt="2025-04-28T20:42:25.361" v="1845" actId="478"/>
          <ac:spMkLst>
            <pc:docMk/>
            <pc:sldMk cId="3529382502" sldId="639"/>
            <ac:spMk id="3" creationId="{D4C54A00-AAA7-5925-98B6-A82768BD1373}"/>
          </ac:spMkLst>
        </pc:spChg>
      </pc:sldChg>
      <pc:sldChg chg="del">
        <pc:chgData name="Benjamin W. Spencer" userId="5ada662f-52ca-4a3f-a80a-081fb2a5a856" providerId="ADAL" clId="{C4F616BF-8040-1148-BB49-1848C64DCD43}" dt="2025-04-28T20:22:36.962" v="321" actId="2696"/>
        <pc:sldMkLst>
          <pc:docMk/>
          <pc:sldMk cId="3272174478" sldId="640"/>
        </pc:sldMkLst>
      </pc:sldChg>
      <pc:sldChg chg="del">
        <pc:chgData name="Benjamin W. Spencer" userId="5ada662f-52ca-4a3f-a80a-081fb2a5a856" providerId="ADAL" clId="{C4F616BF-8040-1148-BB49-1848C64DCD43}" dt="2025-04-28T23:05:41.197" v="2348" actId="2696"/>
        <pc:sldMkLst>
          <pc:docMk/>
          <pc:sldMk cId="1377814855" sldId="641"/>
        </pc:sldMkLst>
      </pc:sldChg>
      <pc:sldChg chg="del">
        <pc:chgData name="Benjamin W. Spencer" userId="5ada662f-52ca-4a3f-a80a-081fb2a5a856" providerId="ADAL" clId="{C4F616BF-8040-1148-BB49-1848C64DCD43}" dt="2025-04-28T23:05:40.027" v="2346" actId="2696"/>
        <pc:sldMkLst>
          <pc:docMk/>
          <pc:sldMk cId="1791436449" sldId="642"/>
        </pc:sldMkLst>
      </pc:sldChg>
      <pc:sldChg chg="del">
        <pc:chgData name="Benjamin W. Spencer" userId="5ada662f-52ca-4a3f-a80a-081fb2a5a856" providerId="ADAL" clId="{C4F616BF-8040-1148-BB49-1848C64DCD43}" dt="2025-05-01T05:33:36.126" v="11635" actId="2696"/>
        <pc:sldMkLst>
          <pc:docMk/>
          <pc:sldMk cId="1738458704" sldId="643"/>
        </pc:sldMkLst>
      </pc:sldChg>
      <pc:sldChg chg="add del">
        <pc:chgData name="Benjamin W. Spencer" userId="5ada662f-52ca-4a3f-a80a-081fb2a5a856" providerId="ADAL" clId="{C4F616BF-8040-1148-BB49-1848C64DCD43}" dt="2025-05-01T05:33:31.260" v="11634"/>
        <pc:sldMkLst>
          <pc:docMk/>
          <pc:sldMk cId="2087587094" sldId="644"/>
        </pc:sldMkLst>
      </pc:sldChg>
      <pc:sldChg chg="modSp add mod">
        <pc:chgData name="Benjamin W. Spencer" userId="5ada662f-52ca-4a3f-a80a-081fb2a5a856" providerId="ADAL" clId="{C4F616BF-8040-1148-BB49-1848C64DCD43}" dt="2025-05-01T05:33:59.627" v="11662" actId="20577"/>
        <pc:sldMkLst>
          <pc:docMk/>
          <pc:sldMk cId="202624371" sldId="645"/>
        </pc:sldMkLst>
      </pc:sldChg>
      <pc:sldChg chg="modSp add mod">
        <pc:chgData name="Benjamin W. Spencer" userId="5ada662f-52ca-4a3f-a80a-081fb2a5a856" providerId="ADAL" clId="{C4F616BF-8040-1148-BB49-1848C64DCD43}" dt="2025-04-29T21:13:28.613" v="11623" actId="20577"/>
        <pc:sldMkLst>
          <pc:docMk/>
          <pc:sldMk cId="1827860956" sldId="646"/>
        </pc:sldMkLst>
        <pc:spChg chg="mod">
          <ac:chgData name="Benjamin W. Spencer" userId="5ada662f-52ca-4a3f-a80a-081fb2a5a856" providerId="ADAL" clId="{C4F616BF-8040-1148-BB49-1848C64DCD43}" dt="2025-04-28T20:22:06.342" v="316" actId="20577"/>
          <ac:spMkLst>
            <pc:docMk/>
            <pc:sldMk cId="1827860956" sldId="646"/>
            <ac:spMk id="2" creationId="{CD29198B-D62B-BB71-7399-00F0AEB9EA67}"/>
          </ac:spMkLst>
        </pc:spChg>
        <pc:spChg chg="mod">
          <ac:chgData name="Benjamin W. Spencer" userId="5ada662f-52ca-4a3f-a80a-081fb2a5a856" providerId="ADAL" clId="{C4F616BF-8040-1148-BB49-1848C64DCD43}" dt="2025-04-29T21:13:28.613" v="11623" actId="20577"/>
          <ac:spMkLst>
            <pc:docMk/>
            <pc:sldMk cId="1827860956" sldId="646"/>
            <ac:spMk id="3" creationId="{563A6333-6B3A-F884-DA0C-2A7CD111B72F}"/>
          </ac:spMkLst>
        </pc:spChg>
      </pc:sldChg>
      <pc:sldChg chg="modSp add mod">
        <pc:chgData name="Benjamin W. Spencer" userId="5ada662f-52ca-4a3f-a80a-081fb2a5a856" providerId="ADAL" clId="{C4F616BF-8040-1148-BB49-1848C64DCD43}" dt="2025-04-29T21:14:14.703" v="11631" actId="20577"/>
        <pc:sldMkLst>
          <pc:docMk/>
          <pc:sldMk cId="1417585660" sldId="647"/>
        </pc:sldMkLst>
        <pc:spChg chg="mod">
          <ac:chgData name="Benjamin W. Spencer" userId="5ada662f-52ca-4a3f-a80a-081fb2a5a856" providerId="ADAL" clId="{C4F616BF-8040-1148-BB49-1848C64DCD43}" dt="2025-04-28T20:22:19.039" v="320" actId="20577"/>
          <ac:spMkLst>
            <pc:docMk/>
            <pc:sldMk cId="1417585660" sldId="647"/>
            <ac:spMk id="2" creationId="{B43BA8AE-F32F-7085-6EBF-1D1805BFAF9B}"/>
          </ac:spMkLst>
        </pc:spChg>
        <pc:spChg chg="mod">
          <ac:chgData name="Benjamin W. Spencer" userId="5ada662f-52ca-4a3f-a80a-081fb2a5a856" providerId="ADAL" clId="{C4F616BF-8040-1148-BB49-1848C64DCD43}" dt="2025-04-29T21:14:14.703" v="11631" actId="20577"/>
          <ac:spMkLst>
            <pc:docMk/>
            <pc:sldMk cId="1417585660" sldId="647"/>
            <ac:spMk id="3" creationId="{D34C4BBB-3337-18E3-7108-ED887B3821F8}"/>
          </ac:spMkLst>
        </pc:spChg>
      </pc:sldChg>
      <pc:sldChg chg="modSp add del mod">
        <pc:chgData name="Benjamin W. Spencer" userId="5ada662f-52ca-4a3f-a80a-081fb2a5a856" providerId="ADAL" clId="{C4F616BF-8040-1148-BB49-1848C64DCD43}" dt="2025-04-28T23:07:13.613" v="2403" actId="20577"/>
        <pc:sldMkLst>
          <pc:docMk/>
          <pc:sldMk cId="3184812207" sldId="648"/>
        </pc:sldMkLst>
      </pc:sldChg>
      <pc:sldChg chg="addSp delSp modSp add mod">
        <pc:chgData name="Benjamin W. Spencer" userId="5ada662f-52ca-4a3f-a80a-081fb2a5a856" providerId="ADAL" clId="{C4F616BF-8040-1148-BB49-1848C64DCD43}" dt="2025-04-29T16:57:48.937" v="9676" actId="20577"/>
        <pc:sldMkLst>
          <pc:docMk/>
          <pc:sldMk cId="3433459407" sldId="649"/>
        </pc:sldMkLst>
      </pc:sldChg>
      <pc:sldChg chg="delSp modSp add del mod">
        <pc:chgData name="Benjamin W. Spencer" userId="5ada662f-52ca-4a3f-a80a-081fb2a5a856" providerId="ADAL" clId="{C4F616BF-8040-1148-BB49-1848C64DCD43}" dt="2025-05-01T05:34:54.713" v="11665" actId="2696"/>
        <pc:sldMkLst>
          <pc:docMk/>
          <pc:sldMk cId="2971483968" sldId="650"/>
        </pc:sldMkLst>
      </pc:sldChg>
      <pc:sldChg chg="addSp delSp modSp add del mod">
        <pc:chgData name="Benjamin W. Spencer" userId="5ada662f-52ca-4a3f-a80a-081fb2a5a856" providerId="ADAL" clId="{C4F616BF-8040-1148-BB49-1848C64DCD43}" dt="2025-05-01T05:35:00.960" v="11666" actId="2696"/>
        <pc:sldMkLst>
          <pc:docMk/>
          <pc:sldMk cId="3244676576" sldId="651"/>
        </pc:sldMkLst>
      </pc:sldChg>
      <pc:sldChg chg="addSp delSp modSp add mod">
        <pc:chgData name="Benjamin W. Spencer" userId="5ada662f-52ca-4a3f-a80a-081fb2a5a856" providerId="ADAL" clId="{C4F616BF-8040-1148-BB49-1848C64DCD43}" dt="2025-04-29T04:15:37.782" v="4963" actId="478"/>
        <pc:sldMkLst>
          <pc:docMk/>
          <pc:sldMk cId="3062792300" sldId="652"/>
        </pc:sldMkLst>
      </pc:sldChg>
      <pc:sldChg chg="addSp delSp modSp add mod modAnim">
        <pc:chgData name="Benjamin W. Spencer" userId="5ada662f-52ca-4a3f-a80a-081fb2a5a856" providerId="ADAL" clId="{C4F616BF-8040-1148-BB49-1848C64DCD43}" dt="2025-04-29T17:02:06.348" v="10112" actId="20577"/>
        <pc:sldMkLst>
          <pc:docMk/>
          <pc:sldMk cId="2076293342" sldId="653"/>
        </pc:sldMkLst>
      </pc:sldChg>
      <pc:sldChg chg="delSp modSp add del mod">
        <pc:chgData name="Benjamin W. Spencer" userId="5ada662f-52ca-4a3f-a80a-081fb2a5a856" providerId="ADAL" clId="{C4F616BF-8040-1148-BB49-1848C64DCD43}" dt="2025-04-29T05:08:06.292" v="7821" actId="2696"/>
        <pc:sldMkLst>
          <pc:docMk/>
          <pc:sldMk cId="2794547209" sldId="654"/>
        </pc:sldMkLst>
      </pc:sldChg>
      <pc:sldChg chg="modSp add mod">
        <pc:chgData name="Benjamin W. Spencer" userId="5ada662f-52ca-4a3f-a80a-081fb2a5a856" providerId="ADAL" clId="{C4F616BF-8040-1148-BB49-1848C64DCD43}" dt="2025-04-29T17:21:05.746" v="11083" actId="20577"/>
        <pc:sldMkLst>
          <pc:docMk/>
          <pc:sldMk cId="3831149740" sldId="654"/>
        </pc:sldMkLst>
      </pc:sldChg>
      <pc:sldChg chg="addSp delSp modSp add del mod modAnim">
        <pc:chgData name="Benjamin W. Spencer" userId="5ada662f-52ca-4a3f-a80a-081fb2a5a856" providerId="ADAL" clId="{C4F616BF-8040-1148-BB49-1848C64DCD43}" dt="2025-04-29T00:35:34.155" v="4653" actId="2696"/>
        <pc:sldMkLst>
          <pc:docMk/>
          <pc:sldMk cId="4118991737" sldId="655"/>
        </pc:sldMkLst>
      </pc:sldChg>
      <pc:sldChg chg="modSp add del mod">
        <pc:chgData name="Benjamin W. Spencer" userId="5ada662f-52ca-4a3f-a80a-081fb2a5a856" providerId="ADAL" clId="{C4F616BF-8040-1148-BB49-1848C64DCD43}" dt="2025-04-29T21:04:17.938" v="11448" actId="2696"/>
        <pc:sldMkLst>
          <pc:docMk/>
          <pc:sldMk cId="4227121836" sldId="655"/>
        </pc:sldMkLst>
      </pc:sldChg>
      <pc:sldChg chg="addSp delSp modSp add mod delAnim">
        <pc:chgData name="Benjamin W. Spencer" userId="5ada662f-52ca-4a3f-a80a-081fb2a5a856" providerId="ADAL" clId="{C4F616BF-8040-1148-BB49-1848C64DCD43}" dt="2025-04-29T17:07:04.167" v="10149" actId="1037"/>
        <pc:sldMkLst>
          <pc:docMk/>
          <pc:sldMk cId="1750877893" sldId="656"/>
        </pc:sldMkLst>
      </pc:sldChg>
      <pc:sldChg chg="addSp modSp add mod">
        <pc:chgData name="Benjamin W. Spencer" userId="5ada662f-52ca-4a3f-a80a-081fb2a5a856" providerId="ADAL" clId="{C4F616BF-8040-1148-BB49-1848C64DCD43}" dt="2025-04-29T17:07:19.192" v="10150" actId="1035"/>
        <pc:sldMkLst>
          <pc:docMk/>
          <pc:sldMk cId="3624652049" sldId="657"/>
        </pc:sldMkLst>
      </pc:sldChg>
      <pc:sldChg chg="addSp delSp modSp add mod">
        <pc:chgData name="Benjamin W. Spencer" userId="5ada662f-52ca-4a3f-a80a-081fb2a5a856" providerId="ADAL" clId="{C4F616BF-8040-1148-BB49-1848C64DCD43}" dt="2025-04-29T17:08:59.308" v="10244" actId="20577"/>
        <pc:sldMkLst>
          <pc:docMk/>
          <pc:sldMk cId="1455943830" sldId="658"/>
        </pc:sldMkLst>
      </pc:sldChg>
      <pc:sldChg chg="addSp delSp modSp add mod">
        <pc:chgData name="Benjamin W. Spencer" userId="5ada662f-52ca-4a3f-a80a-081fb2a5a856" providerId="ADAL" clId="{C4F616BF-8040-1148-BB49-1848C64DCD43}" dt="2025-04-29T17:13:55.241" v="10607" actId="1076"/>
        <pc:sldMkLst>
          <pc:docMk/>
          <pc:sldMk cId="738217282" sldId="659"/>
        </pc:sldMkLst>
      </pc:sldChg>
      <pc:sldChg chg="addSp delSp modSp add mod">
        <pc:chgData name="Benjamin W. Spencer" userId="5ada662f-52ca-4a3f-a80a-081fb2a5a856" providerId="ADAL" clId="{C4F616BF-8040-1148-BB49-1848C64DCD43}" dt="2025-04-29T17:28:52.347" v="11228" actId="14100"/>
        <pc:sldMkLst>
          <pc:docMk/>
          <pc:sldMk cId="145756614" sldId="660"/>
        </pc:sldMkLst>
      </pc:sldChg>
      <pc:sldChg chg="modSp add mod">
        <pc:chgData name="Benjamin W. Spencer" userId="5ada662f-52ca-4a3f-a80a-081fb2a5a856" providerId="ADAL" clId="{C4F616BF-8040-1148-BB49-1848C64DCD43}" dt="2025-05-08T18:53:10.559" v="12763" actId="20577"/>
        <pc:sldMkLst>
          <pc:docMk/>
          <pc:sldMk cId="3302622736" sldId="661"/>
        </pc:sldMkLst>
        <pc:spChg chg="mod">
          <ac:chgData name="Benjamin W. Spencer" userId="5ada662f-52ca-4a3f-a80a-081fb2a5a856" providerId="ADAL" clId="{C4F616BF-8040-1148-BB49-1848C64DCD43}" dt="2025-05-08T18:53:10.559" v="12763" actId="20577"/>
          <ac:spMkLst>
            <pc:docMk/>
            <pc:sldMk cId="3302622736" sldId="661"/>
            <ac:spMk id="3" creationId="{9850320F-BFB8-5BEC-5029-7D8346D7D5F5}"/>
          </ac:spMkLst>
        </pc:spChg>
      </pc:sldChg>
      <pc:sldChg chg="addSp modSp add mod">
        <pc:chgData name="Benjamin W. Spencer" userId="5ada662f-52ca-4a3f-a80a-081fb2a5a856" providerId="ADAL" clId="{C4F616BF-8040-1148-BB49-1848C64DCD43}" dt="2025-04-29T21:02:46.312" v="11441" actId="1038"/>
        <pc:sldMkLst>
          <pc:docMk/>
          <pc:sldMk cId="4060206689" sldId="662"/>
        </pc:sldMkLst>
        <pc:spChg chg="add mod">
          <ac:chgData name="Benjamin W. Spencer" userId="5ada662f-52ca-4a3f-a80a-081fb2a5a856" providerId="ADAL" clId="{C4F616BF-8040-1148-BB49-1848C64DCD43}" dt="2025-04-29T21:02:40.627" v="11440" actId="1076"/>
          <ac:spMkLst>
            <pc:docMk/>
            <pc:sldMk cId="4060206689" sldId="662"/>
            <ac:spMk id="3" creationId="{424CF39E-AFC9-9226-B12E-A008685CAAFF}"/>
          </ac:spMkLst>
        </pc:spChg>
        <pc:spChg chg="add mod">
          <ac:chgData name="Benjamin W. Spencer" userId="5ada662f-52ca-4a3f-a80a-081fb2a5a856" providerId="ADAL" clId="{C4F616BF-8040-1148-BB49-1848C64DCD43}" dt="2025-04-29T21:02:46.312" v="11441" actId="1038"/>
          <ac:spMkLst>
            <pc:docMk/>
            <pc:sldMk cId="4060206689" sldId="662"/>
            <ac:spMk id="4" creationId="{FA95D86A-1052-5587-EBBD-EDEECFA85A3B}"/>
          </ac:spMkLst>
        </pc:spChg>
        <pc:spChg chg="mod">
          <ac:chgData name="Benjamin W. Spencer" userId="5ada662f-52ca-4a3f-a80a-081fb2a5a856" providerId="ADAL" clId="{C4F616BF-8040-1148-BB49-1848C64DCD43}" dt="2025-04-29T21:00:13.982" v="11360" actId="57"/>
          <ac:spMkLst>
            <pc:docMk/>
            <pc:sldMk cId="4060206689" sldId="662"/>
            <ac:spMk id="12" creationId="{BDDA49B1-8B69-9766-D39D-67360552913A}"/>
          </ac:spMkLst>
        </pc:spChg>
        <pc:spChg chg="mod">
          <ac:chgData name="Benjamin W. Spencer" userId="5ada662f-52ca-4a3f-a80a-081fb2a5a856" providerId="ADAL" clId="{C4F616BF-8040-1148-BB49-1848C64DCD43}" dt="2025-04-29T21:01:08.657" v="11373" actId="1038"/>
          <ac:spMkLst>
            <pc:docMk/>
            <pc:sldMk cId="4060206689" sldId="662"/>
            <ac:spMk id="14" creationId="{A66D91DF-EEA6-0F79-CE09-1DAEE6E76EBE}"/>
          </ac:spMkLst>
        </pc:spChg>
        <pc:spChg chg="mod">
          <ac:chgData name="Benjamin W. Spencer" userId="5ada662f-52ca-4a3f-a80a-081fb2a5a856" providerId="ADAL" clId="{C4F616BF-8040-1148-BB49-1848C64DCD43}" dt="2025-04-29T21:01:50.391" v="11383" actId="20577"/>
          <ac:spMkLst>
            <pc:docMk/>
            <pc:sldMk cId="4060206689" sldId="662"/>
            <ac:spMk id="16" creationId="{52B45A68-A3A7-BB16-4FBD-38DE456296A9}"/>
          </ac:spMkLst>
        </pc:spChg>
        <pc:spChg chg="mod">
          <ac:chgData name="Benjamin W. Spencer" userId="5ada662f-52ca-4a3f-a80a-081fb2a5a856" providerId="ADAL" clId="{C4F616BF-8040-1148-BB49-1848C64DCD43}" dt="2025-04-29T21:02:28.360" v="11439" actId="1036"/>
          <ac:spMkLst>
            <pc:docMk/>
            <pc:sldMk cId="4060206689" sldId="662"/>
            <ac:spMk id="22" creationId="{B4560F25-57A3-E109-BB35-6112DB9A9A24}"/>
          </ac:spMkLst>
        </pc:spChg>
      </pc:sldChg>
      <pc:sldChg chg="modSp add del mod">
        <pc:chgData name="Benjamin W. Spencer" userId="5ada662f-52ca-4a3f-a80a-081fb2a5a856" providerId="ADAL" clId="{C4F616BF-8040-1148-BB49-1848C64DCD43}" dt="2025-04-29T21:03:21.910" v="11444" actId="2696"/>
        <pc:sldMkLst>
          <pc:docMk/>
          <pc:sldMk cId="2920806701" sldId="663"/>
        </pc:sldMkLst>
      </pc:sldChg>
      <pc:sldChg chg="modSp add mod">
        <pc:chgData name="Benjamin W. Spencer" userId="5ada662f-52ca-4a3f-a80a-081fb2a5a856" providerId="ADAL" clId="{C4F616BF-8040-1148-BB49-1848C64DCD43}" dt="2025-05-29T16:06:56.483" v="13817" actId="207"/>
        <pc:sldMkLst>
          <pc:docMk/>
          <pc:sldMk cId="3239846075" sldId="664"/>
        </pc:sldMkLst>
        <pc:spChg chg="mod">
          <ac:chgData name="Benjamin W. Spencer" userId="5ada662f-52ca-4a3f-a80a-081fb2a5a856" providerId="ADAL" clId="{C4F616BF-8040-1148-BB49-1848C64DCD43}" dt="2025-04-29T21:09:24.717" v="11586" actId="20577"/>
          <ac:spMkLst>
            <pc:docMk/>
            <pc:sldMk cId="3239846075" sldId="664"/>
            <ac:spMk id="2" creationId="{45B62B65-2E7D-15AD-A9AE-8CF8461DA1F0}"/>
          </ac:spMkLst>
        </pc:spChg>
        <pc:spChg chg="mod">
          <ac:chgData name="Benjamin W. Spencer" userId="5ada662f-52ca-4a3f-a80a-081fb2a5a856" providerId="ADAL" clId="{C4F616BF-8040-1148-BB49-1848C64DCD43}" dt="2025-05-29T16:06:56.483" v="13817" actId="207"/>
          <ac:spMkLst>
            <pc:docMk/>
            <pc:sldMk cId="3239846075" sldId="664"/>
            <ac:spMk id="12" creationId="{779DDD78-CD70-B538-9443-A23CB2972E7E}"/>
          </ac:spMkLst>
        </pc:spChg>
        <pc:spChg chg="mod">
          <ac:chgData name="Benjamin W. Spencer" userId="5ada662f-52ca-4a3f-a80a-081fb2a5a856" providerId="ADAL" clId="{C4F616BF-8040-1148-BB49-1848C64DCD43}" dt="2025-05-29T16:06:51.694" v="13816" actId="207"/>
          <ac:spMkLst>
            <pc:docMk/>
            <pc:sldMk cId="3239846075" sldId="664"/>
            <ac:spMk id="14" creationId="{E0B3C418-4BF4-8E22-6396-AF95E1E7BA27}"/>
          </ac:spMkLst>
        </pc:spChg>
      </pc:sldChg>
      <pc:sldChg chg="modSp add mod">
        <pc:chgData name="Benjamin W. Spencer" userId="5ada662f-52ca-4a3f-a80a-081fb2a5a856" providerId="ADAL" clId="{C4F616BF-8040-1148-BB49-1848C64DCD43}" dt="2025-04-29T21:08:53.073" v="11574" actId="20577"/>
        <pc:sldMkLst>
          <pc:docMk/>
          <pc:sldMk cId="3520459045" sldId="665"/>
        </pc:sldMkLst>
      </pc:sldChg>
      <pc:sldChg chg="add">
        <pc:chgData name="Benjamin W. Spencer" userId="5ada662f-52ca-4a3f-a80a-081fb2a5a856" providerId="ADAL" clId="{C4F616BF-8040-1148-BB49-1848C64DCD43}" dt="2025-04-29T21:08:17.771" v="11486"/>
        <pc:sldMkLst>
          <pc:docMk/>
          <pc:sldMk cId="2927345256" sldId="666"/>
        </pc:sldMkLst>
      </pc:sldChg>
      <pc:sldChg chg="add">
        <pc:chgData name="Benjamin W. Spencer" userId="5ada662f-52ca-4a3f-a80a-081fb2a5a856" providerId="ADAL" clId="{C4F616BF-8040-1148-BB49-1848C64DCD43}" dt="2025-05-01T05:33:31.260" v="11634"/>
        <pc:sldMkLst>
          <pc:docMk/>
          <pc:sldMk cId="768610734" sldId="667"/>
        </pc:sldMkLst>
      </pc:sldChg>
      <pc:sldChg chg="add">
        <pc:chgData name="Benjamin W. Spencer" userId="5ada662f-52ca-4a3f-a80a-081fb2a5a856" providerId="ADAL" clId="{C4F616BF-8040-1148-BB49-1848C64DCD43}" dt="2025-05-01T05:33:31.260" v="11634"/>
        <pc:sldMkLst>
          <pc:docMk/>
          <pc:sldMk cId="2552702892" sldId="668"/>
        </pc:sldMkLst>
      </pc:sldChg>
      <pc:sldChg chg="add">
        <pc:chgData name="Benjamin W. Spencer" userId="5ada662f-52ca-4a3f-a80a-081fb2a5a856" providerId="ADAL" clId="{C4F616BF-8040-1148-BB49-1848C64DCD43}" dt="2025-05-01T05:33:31.260" v="11634"/>
        <pc:sldMkLst>
          <pc:docMk/>
          <pc:sldMk cId="1188038696" sldId="669"/>
        </pc:sldMkLst>
      </pc:sldChg>
      <pc:sldChg chg="add">
        <pc:chgData name="Benjamin W. Spencer" userId="5ada662f-52ca-4a3f-a80a-081fb2a5a856" providerId="ADAL" clId="{C4F616BF-8040-1148-BB49-1848C64DCD43}" dt="2025-05-01T05:33:31.260" v="11634"/>
        <pc:sldMkLst>
          <pc:docMk/>
          <pc:sldMk cId="3297901643" sldId="670"/>
        </pc:sldMkLst>
      </pc:sldChg>
      <pc:sldChg chg="add">
        <pc:chgData name="Benjamin W. Spencer" userId="5ada662f-52ca-4a3f-a80a-081fb2a5a856" providerId="ADAL" clId="{C4F616BF-8040-1148-BB49-1848C64DCD43}" dt="2025-05-01T05:33:31.260" v="11634"/>
        <pc:sldMkLst>
          <pc:docMk/>
          <pc:sldMk cId="2523715854" sldId="671"/>
        </pc:sldMkLst>
      </pc:sldChg>
      <pc:sldChg chg="add">
        <pc:chgData name="Benjamin W. Spencer" userId="5ada662f-52ca-4a3f-a80a-081fb2a5a856" providerId="ADAL" clId="{C4F616BF-8040-1148-BB49-1848C64DCD43}" dt="2025-05-01T05:33:31.260" v="11634"/>
        <pc:sldMkLst>
          <pc:docMk/>
          <pc:sldMk cId="311988002" sldId="672"/>
        </pc:sldMkLst>
      </pc:sldChg>
      <pc:sldChg chg="add">
        <pc:chgData name="Benjamin W. Spencer" userId="5ada662f-52ca-4a3f-a80a-081fb2a5a856" providerId="ADAL" clId="{C4F616BF-8040-1148-BB49-1848C64DCD43}" dt="2025-05-01T05:33:31.260" v="11634"/>
        <pc:sldMkLst>
          <pc:docMk/>
          <pc:sldMk cId="3557995068" sldId="673"/>
        </pc:sldMkLst>
      </pc:sldChg>
      <pc:sldChg chg="add">
        <pc:chgData name="Benjamin W. Spencer" userId="5ada662f-52ca-4a3f-a80a-081fb2a5a856" providerId="ADAL" clId="{C4F616BF-8040-1148-BB49-1848C64DCD43}" dt="2025-05-01T05:33:31.260" v="11634"/>
        <pc:sldMkLst>
          <pc:docMk/>
          <pc:sldMk cId="413817201" sldId="674"/>
        </pc:sldMkLst>
      </pc:sldChg>
      <pc:sldChg chg="add">
        <pc:chgData name="Benjamin W. Spencer" userId="5ada662f-52ca-4a3f-a80a-081fb2a5a856" providerId="ADAL" clId="{C4F616BF-8040-1148-BB49-1848C64DCD43}" dt="2025-05-01T05:33:31.260" v="11634"/>
        <pc:sldMkLst>
          <pc:docMk/>
          <pc:sldMk cId="641451785" sldId="675"/>
        </pc:sldMkLst>
      </pc:sldChg>
      <pc:sldChg chg="add">
        <pc:chgData name="Benjamin W. Spencer" userId="5ada662f-52ca-4a3f-a80a-081fb2a5a856" providerId="ADAL" clId="{C4F616BF-8040-1148-BB49-1848C64DCD43}" dt="2025-05-01T05:33:31.260" v="11634"/>
        <pc:sldMkLst>
          <pc:docMk/>
          <pc:sldMk cId="4228693536" sldId="676"/>
        </pc:sldMkLst>
      </pc:sldChg>
      <pc:sldChg chg="add">
        <pc:chgData name="Benjamin W. Spencer" userId="5ada662f-52ca-4a3f-a80a-081fb2a5a856" providerId="ADAL" clId="{C4F616BF-8040-1148-BB49-1848C64DCD43}" dt="2025-05-01T05:33:31.260" v="11634"/>
        <pc:sldMkLst>
          <pc:docMk/>
          <pc:sldMk cId="895029398" sldId="677"/>
        </pc:sldMkLst>
      </pc:sldChg>
      <pc:sldChg chg="modSp add mod">
        <pc:chgData name="Benjamin W. Spencer" userId="5ada662f-52ca-4a3f-a80a-081fb2a5a856" providerId="ADAL" clId="{C4F616BF-8040-1148-BB49-1848C64DCD43}" dt="2025-05-01T05:34:31.553" v="11664" actId="20577"/>
        <pc:sldMkLst>
          <pc:docMk/>
          <pc:sldMk cId="2684702064" sldId="678"/>
        </pc:sldMkLst>
      </pc:sldChg>
      <pc:sldChg chg="add">
        <pc:chgData name="Benjamin W. Spencer" userId="5ada662f-52ca-4a3f-a80a-081fb2a5a856" providerId="ADAL" clId="{C4F616BF-8040-1148-BB49-1848C64DCD43}" dt="2025-05-01T05:35:46.364" v="11667"/>
        <pc:sldMkLst>
          <pc:docMk/>
          <pc:sldMk cId="464455564" sldId="679"/>
        </pc:sldMkLst>
      </pc:sldChg>
      <pc:sldChg chg="add">
        <pc:chgData name="Benjamin W. Spencer" userId="5ada662f-52ca-4a3f-a80a-081fb2a5a856" providerId="ADAL" clId="{C4F616BF-8040-1148-BB49-1848C64DCD43}" dt="2025-05-01T05:35:46.364" v="11667"/>
        <pc:sldMkLst>
          <pc:docMk/>
          <pc:sldMk cId="1055608822" sldId="680"/>
        </pc:sldMkLst>
      </pc:sldChg>
      <pc:sldChg chg="addSp modSp add mod">
        <pc:chgData name="Benjamin W. Spencer" userId="5ada662f-52ca-4a3f-a80a-081fb2a5a856" providerId="ADAL" clId="{C4F616BF-8040-1148-BB49-1848C64DCD43}" dt="2025-05-01T05:47:13.090" v="12117" actId="20577"/>
        <pc:sldMkLst>
          <pc:docMk/>
          <pc:sldMk cId="700329013" sldId="681"/>
        </pc:sldMkLst>
        <pc:spChg chg="mod">
          <ac:chgData name="Benjamin W. Spencer" userId="5ada662f-52ca-4a3f-a80a-081fb2a5a856" providerId="ADAL" clId="{C4F616BF-8040-1148-BB49-1848C64DCD43}" dt="2025-05-01T05:47:13.090" v="12117" actId="20577"/>
          <ac:spMkLst>
            <pc:docMk/>
            <pc:sldMk cId="700329013" sldId="681"/>
            <ac:spMk id="2" creationId="{E27E3128-EDFE-9C5B-9AA0-4AD39809F2FE}"/>
          </ac:spMkLst>
        </pc:spChg>
        <pc:spChg chg="mod">
          <ac:chgData name="Benjamin W. Spencer" userId="5ada662f-52ca-4a3f-a80a-081fb2a5a856" providerId="ADAL" clId="{C4F616BF-8040-1148-BB49-1848C64DCD43}" dt="2025-05-01T05:39:59.630" v="11744" actId="1035"/>
          <ac:spMkLst>
            <pc:docMk/>
            <pc:sldMk cId="700329013" sldId="681"/>
            <ac:spMk id="6" creationId="{0D1A19C0-4889-F4C7-093F-0FFE82EEB6A8}"/>
          </ac:spMkLst>
        </pc:spChg>
        <pc:spChg chg="mod">
          <ac:chgData name="Benjamin W. Spencer" userId="5ada662f-52ca-4a3f-a80a-081fb2a5a856" providerId="ADAL" clId="{C4F616BF-8040-1148-BB49-1848C64DCD43}" dt="2025-05-01T05:39:59.630" v="11744" actId="1035"/>
          <ac:spMkLst>
            <pc:docMk/>
            <pc:sldMk cId="700329013" sldId="681"/>
            <ac:spMk id="7" creationId="{0F41F72A-6F81-DC50-C946-91193E3ED1A8}"/>
          </ac:spMkLst>
        </pc:spChg>
        <pc:spChg chg="mod">
          <ac:chgData name="Benjamin W. Spencer" userId="5ada662f-52ca-4a3f-a80a-081fb2a5a856" providerId="ADAL" clId="{C4F616BF-8040-1148-BB49-1848C64DCD43}" dt="2025-05-01T05:39:59.630" v="11744" actId="1035"/>
          <ac:spMkLst>
            <pc:docMk/>
            <pc:sldMk cId="700329013" sldId="681"/>
            <ac:spMk id="8" creationId="{C9DFD658-79BC-6BA0-469D-B3AF8DA343AF}"/>
          </ac:spMkLst>
        </pc:spChg>
        <pc:spChg chg="mod">
          <ac:chgData name="Benjamin W. Spencer" userId="5ada662f-52ca-4a3f-a80a-081fb2a5a856" providerId="ADAL" clId="{C4F616BF-8040-1148-BB49-1848C64DCD43}" dt="2025-05-01T05:39:59.630" v="11744" actId="1035"/>
          <ac:spMkLst>
            <pc:docMk/>
            <pc:sldMk cId="700329013" sldId="681"/>
            <ac:spMk id="10" creationId="{909E51D6-1922-F3E6-615A-516B14D51390}"/>
          </ac:spMkLst>
        </pc:spChg>
        <pc:spChg chg="mod">
          <ac:chgData name="Benjamin W. Spencer" userId="5ada662f-52ca-4a3f-a80a-081fb2a5a856" providerId="ADAL" clId="{C4F616BF-8040-1148-BB49-1848C64DCD43}" dt="2025-05-01T05:39:59.630" v="11744" actId="1035"/>
          <ac:spMkLst>
            <pc:docMk/>
            <pc:sldMk cId="700329013" sldId="681"/>
            <ac:spMk id="11" creationId="{77B6F917-7D0B-0EB0-8A24-4240B93DCD8E}"/>
          </ac:spMkLst>
        </pc:spChg>
        <pc:spChg chg="mod">
          <ac:chgData name="Benjamin W. Spencer" userId="5ada662f-52ca-4a3f-a80a-081fb2a5a856" providerId="ADAL" clId="{C4F616BF-8040-1148-BB49-1848C64DCD43}" dt="2025-05-01T05:39:59.630" v="11744" actId="1035"/>
          <ac:spMkLst>
            <pc:docMk/>
            <pc:sldMk cId="700329013" sldId="681"/>
            <ac:spMk id="12" creationId="{98B98BFA-FDF9-FADA-BDB8-FE4F9014BA6F}"/>
          </ac:spMkLst>
        </pc:spChg>
        <pc:spChg chg="add mod">
          <ac:chgData name="Benjamin W. Spencer" userId="5ada662f-52ca-4a3f-a80a-081fb2a5a856" providerId="ADAL" clId="{C4F616BF-8040-1148-BB49-1848C64DCD43}" dt="2025-05-01T05:40:48.440" v="11766" actId="20577"/>
          <ac:spMkLst>
            <pc:docMk/>
            <pc:sldMk cId="700329013" sldId="681"/>
            <ac:spMk id="13" creationId="{37992587-B48A-BD03-5AFA-A62AE5F5E34E}"/>
          </ac:spMkLst>
        </pc:spChg>
        <pc:picChg chg="mod">
          <ac:chgData name="Benjamin W. Spencer" userId="5ada662f-52ca-4a3f-a80a-081fb2a5a856" providerId="ADAL" clId="{C4F616BF-8040-1148-BB49-1848C64DCD43}" dt="2025-05-01T05:39:59.630" v="11744" actId="1035"/>
          <ac:picMkLst>
            <pc:docMk/>
            <pc:sldMk cId="700329013" sldId="681"/>
            <ac:picMk id="4" creationId="{2517182C-6C99-2F3F-4368-B8E8556B9940}"/>
          </ac:picMkLst>
        </pc:picChg>
        <pc:picChg chg="mod">
          <ac:chgData name="Benjamin W. Spencer" userId="5ada662f-52ca-4a3f-a80a-081fb2a5a856" providerId="ADAL" clId="{C4F616BF-8040-1148-BB49-1848C64DCD43}" dt="2025-05-01T05:39:59.630" v="11744" actId="1035"/>
          <ac:picMkLst>
            <pc:docMk/>
            <pc:sldMk cId="700329013" sldId="681"/>
            <ac:picMk id="5" creationId="{2849D0F5-6AE3-DED9-6A7C-3DBDECCDDEBF}"/>
          </ac:picMkLst>
        </pc:picChg>
        <pc:picChg chg="mod">
          <ac:chgData name="Benjamin W. Spencer" userId="5ada662f-52ca-4a3f-a80a-081fb2a5a856" providerId="ADAL" clId="{C4F616BF-8040-1148-BB49-1848C64DCD43}" dt="2025-05-01T05:39:59.630" v="11744" actId="1035"/>
          <ac:picMkLst>
            <pc:docMk/>
            <pc:sldMk cId="700329013" sldId="681"/>
            <ac:picMk id="9" creationId="{491A817E-CEC2-6B57-C467-DFDAF3761C28}"/>
          </ac:picMkLst>
        </pc:picChg>
      </pc:sldChg>
      <pc:sldChg chg="addSp delSp modSp add mod">
        <pc:chgData name="Benjamin W. Spencer" userId="5ada662f-52ca-4a3f-a80a-081fb2a5a856" providerId="ADAL" clId="{C4F616BF-8040-1148-BB49-1848C64DCD43}" dt="2025-05-01T05:55:33.795" v="12714" actId="20577"/>
        <pc:sldMkLst>
          <pc:docMk/>
          <pc:sldMk cId="626266896" sldId="682"/>
        </pc:sldMkLst>
        <pc:spChg chg="mod">
          <ac:chgData name="Benjamin W. Spencer" userId="5ada662f-52ca-4a3f-a80a-081fb2a5a856" providerId="ADAL" clId="{C4F616BF-8040-1148-BB49-1848C64DCD43}" dt="2025-05-01T05:47:19.165" v="12122" actId="20577"/>
          <ac:spMkLst>
            <pc:docMk/>
            <pc:sldMk cId="626266896" sldId="682"/>
            <ac:spMk id="2" creationId="{D9779764-E575-2FAF-933B-AB4E3AC7529F}"/>
          </ac:spMkLst>
        </pc:spChg>
        <pc:spChg chg="mod">
          <ac:chgData name="Benjamin W. Spencer" userId="5ada662f-52ca-4a3f-a80a-081fb2a5a856" providerId="ADAL" clId="{C4F616BF-8040-1148-BB49-1848C64DCD43}" dt="2025-05-01T05:49:59.439" v="12203" actId="1038"/>
          <ac:spMkLst>
            <pc:docMk/>
            <pc:sldMk cId="626266896" sldId="682"/>
            <ac:spMk id="7" creationId="{172EE145-9755-B157-9A79-75A4CFC0A1A8}"/>
          </ac:spMkLst>
        </pc:spChg>
        <pc:spChg chg="mod">
          <ac:chgData name="Benjamin W. Spencer" userId="5ada662f-52ca-4a3f-a80a-081fb2a5a856" providerId="ADAL" clId="{C4F616BF-8040-1148-BB49-1848C64DCD43}" dt="2025-05-01T05:49:37.914" v="12196" actId="14100"/>
          <ac:spMkLst>
            <pc:docMk/>
            <pc:sldMk cId="626266896" sldId="682"/>
            <ac:spMk id="12" creationId="{AFF938D2-8308-F8D2-D0EE-42D9D39C19DE}"/>
          </ac:spMkLst>
        </pc:spChg>
        <pc:spChg chg="add mod">
          <ac:chgData name="Benjamin W. Spencer" userId="5ada662f-52ca-4a3f-a80a-081fb2a5a856" providerId="ADAL" clId="{C4F616BF-8040-1148-BB49-1848C64DCD43}" dt="2025-05-01T05:52:45.953" v="12338" actId="20577"/>
          <ac:spMkLst>
            <pc:docMk/>
            <pc:sldMk cId="626266896" sldId="682"/>
            <ac:spMk id="15" creationId="{093F699C-EAD9-AFF8-857A-F1B6FEAFD597}"/>
          </ac:spMkLst>
        </pc:spChg>
        <pc:spChg chg="add mod">
          <ac:chgData name="Benjamin W. Spencer" userId="5ada662f-52ca-4a3f-a80a-081fb2a5a856" providerId="ADAL" clId="{C4F616BF-8040-1148-BB49-1848C64DCD43}" dt="2025-05-01T05:50:46.344" v="12282" actId="1076"/>
          <ac:spMkLst>
            <pc:docMk/>
            <pc:sldMk cId="626266896" sldId="682"/>
            <ac:spMk id="17" creationId="{CBEB42D5-3BC3-D29F-0D1B-A5374310883D}"/>
          </ac:spMkLst>
        </pc:spChg>
        <pc:spChg chg="add mod">
          <ac:chgData name="Benjamin W. Spencer" userId="5ada662f-52ca-4a3f-a80a-081fb2a5a856" providerId="ADAL" clId="{C4F616BF-8040-1148-BB49-1848C64DCD43}" dt="2025-05-01T05:49:41.500" v="12197" actId="14100"/>
          <ac:spMkLst>
            <pc:docMk/>
            <pc:sldMk cId="626266896" sldId="682"/>
            <ac:spMk id="18" creationId="{E3C16E64-FF7A-6805-7DA1-2C958C7B4A5C}"/>
          </ac:spMkLst>
        </pc:spChg>
        <pc:spChg chg="add mod">
          <ac:chgData name="Benjamin W. Spencer" userId="5ada662f-52ca-4a3f-a80a-081fb2a5a856" providerId="ADAL" clId="{C4F616BF-8040-1148-BB49-1848C64DCD43}" dt="2025-05-01T05:51:55.065" v="12306" actId="1035"/>
          <ac:spMkLst>
            <pc:docMk/>
            <pc:sldMk cId="626266896" sldId="682"/>
            <ac:spMk id="21" creationId="{3B0BB400-DAD2-8BA6-C36B-6F21437A8E0B}"/>
          </ac:spMkLst>
        </pc:spChg>
        <pc:spChg chg="add mod">
          <ac:chgData name="Benjamin W. Spencer" userId="5ada662f-52ca-4a3f-a80a-081fb2a5a856" providerId="ADAL" clId="{C4F616BF-8040-1148-BB49-1848C64DCD43}" dt="2025-05-01T05:53:15.616" v="12354" actId="1036"/>
          <ac:spMkLst>
            <pc:docMk/>
            <pc:sldMk cId="626266896" sldId="682"/>
            <ac:spMk id="22" creationId="{F42FC331-5D12-6012-67CB-0E05AB3E6487}"/>
          </ac:spMkLst>
        </pc:spChg>
        <pc:spChg chg="add mod">
          <ac:chgData name="Benjamin W. Spencer" userId="5ada662f-52ca-4a3f-a80a-081fb2a5a856" providerId="ADAL" clId="{C4F616BF-8040-1148-BB49-1848C64DCD43}" dt="2025-05-01T05:55:33.795" v="12714" actId="20577"/>
          <ac:spMkLst>
            <pc:docMk/>
            <pc:sldMk cId="626266896" sldId="682"/>
            <ac:spMk id="23" creationId="{E91D65BA-FFBD-5B81-7D48-0D24FCABF810}"/>
          </ac:spMkLst>
        </pc:spChg>
        <pc:picChg chg="add mod modCrop">
          <ac:chgData name="Benjamin W. Spencer" userId="5ada662f-52ca-4a3f-a80a-081fb2a5a856" providerId="ADAL" clId="{C4F616BF-8040-1148-BB49-1848C64DCD43}" dt="2025-05-01T05:51:22.875" v="12291" actId="1036"/>
          <ac:picMkLst>
            <pc:docMk/>
            <pc:sldMk cId="626266896" sldId="682"/>
            <ac:picMk id="3" creationId="{02DF0840-676D-42F8-7703-37403A58A1F9}"/>
          </ac:picMkLst>
        </pc:picChg>
        <pc:picChg chg="add mod modCrop">
          <ac:chgData name="Benjamin W. Spencer" userId="5ada662f-52ca-4a3f-a80a-081fb2a5a856" providerId="ADAL" clId="{C4F616BF-8040-1148-BB49-1848C64DCD43}" dt="2025-05-01T05:51:26.807" v="12295" actId="1036"/>
          <ac:picMkLst>
            <pc:docMk/>
            <pc:sldMk cId="626266896" sldId="682"/>
            <ac:picMk id="13" creationId="{9DC139D1-DE2D-8E59-6246-34DB6CEBB040}"/>
          </ac:picMkLst>
        </pc:picChg>
        <pc:picChg chg="add mod">
          <ac:chgData name="Benjamin W. Spencer" userId="5ada662f-52ca-4a3f-a80a-081fb2a5a856" providerId="ADAL" clId="{C4F616BF-8040-1148-BB49-1848C64DCD43}" dt="2025-05-01T05:51:50.982" v="12302" actId="1036"/>
          <ac:picMkLst>
            <pc:docMk/>
            <pc:sldMk cId="626266896" sldId="682"/>
            <ac:picMk id="19" creationId="{8DBFCED0-165F-9344-A60D-D665751C2CB8}"/>
          </ac:picMkLst>
        </pc:picChg>
        <pc:picChg chg="add mod">
          <ac:chgData name="Benjamin W. Spencer" userId="5ada662f-52ca-4a3f-a80a-081fb2a5a856" providerId="ADAL" clId="{C4F616BF-8040-1148-BB49-1848C64DCD43}" dt="2025-05-01T05:53:09.781" v="12349" actId="1036"/>
          <ac:picMkLst>
            <pc:docMk/>
            <pc:sldMk cId="626266896" sldId="682"/>
            <ac:picMk id="20" creationId="{10C20B8B-6239-66BB-B30D-618E82162F52}"/>
          </ac:picMkLst>
        </pc:picChg>
      </pc:sldChg>
      <pc:sldChg chg="addSp delSp modSp add mod">
        <pc:chgData name="Benjamin W. Spencer" userId="5ada662f-52ca-4a3f-a80a-081fb2a5a856" providerId="ADAL" clId="{C4F616BF-8040-1148-BB49-1848C64DCD43}" dt="2025-05-01T05:59:06.129" v="12757" actId="20577"/>
        <pc:sldMkLst>
          <pc:docMk/>
          <pc:sldMk cId="195861470" sldId="683"/>
        </pc:sldMkLst>
        <pc:spChg chg="mod">
          <ac:chgData name="Benjamin W. Spencer" userId="5ada662f-52ca-4a3f-a80a-081fb2a5a856" providerId="ADAL" clId="{C4F616BF-8040-1148-BB49-1848C64DCD43}" dt="2025-05-01T05:57:23.077" v="12734" actId="20577"/>
          <ac:spMkLst>
            <pc:docMk/>
            <pc:sldMk cId="195861470" sldId="683"/>
            <ac:spMk id="2" creationId="{139B38E1-D933-5105-BBD7-163D18D58278}"/>
          </ac:spMkLst>
        </pc:spChg>
        <pc:spChg chg="add mod">
          <ac:chgData name="Benjamin W. Spencer" userId="5ada662f-52ca-4a3f-a80a-081fb2a5a856" providerId="ADAL" clId="{C4F616BF-8040-1148-BB49-1848C64DCD43}" dt="2025-05-01T05:59:06.129" v="12757" actId="20577"/>
          <ac:spMkLst>
            <pc:docMk/>
            <pc:sldMk cId="195861470" sldId="683"/>
            <ac:spMk id="4" creationId="{A539E3B7-130C-0CE7-64CE-80D057228131}"/>
          </ac:spMkLst>
        </pc:spChg>
        <pc:spChg chg="add mod">
          <ac:chgData name="Benjamin W. Spencer" userId="5ada662f-52ca-4a3f-a80a-081fb2a5a856" providerId="ADAL" clId="{C4F616BF-8040-1148-BB49-1848C64DCD43}" dt="2025-05-01T05:58:46.199" v="12751" actId="1038"/>
          <ac:spMkLst>
            <pc:docMk/>
            <pc:sldMk cId="195861470" sldId="683"/>
            <ac:spMk id="5" creationId="{C0C107DC-E9EB-7C60-9D50-AB4B6760C020}"/>
          </ac:spMkLst>
        </pc:spChg>
        <pc:picChg chg="add mod">
          <ac:chgData name="Benjamin W. Spencer" userId="5ada662f-52ca-4a3f-a80a-081fb2a5a856" providerId="ADAL" clId="{C4F616BF-8040-1148-BB49-1848C64DCD43}" dt="2025-05-01T05:58:46.199" v="12751" actId="1038"/>
          <ac:picMkLst>
            <pc:docMk/>
            <pc:sldMk cId="195861470" sldId="683"/>
            <ac:picMk id="6" creationId="{1D038507-EA46-0C65-66F0-95F03E2C062F}"/>
          </ac:picMkLst>
        </pc:picChg>
      </pc:sldChg>
      <pc:sldChg chg="modSp add del mod">
        <pc:chgData name="Benjamin W. Spencer" userId="5ada662f-52ca-4a3f-a80a-081fb2a5a856" providerId="ADAL" clId="{C4F616BF-8040-1148-BB49-1848C64DCD43}" dt="2025-05-08T23:35:45.650" v="12764" actId="2696"/>
        <pc:sldMkLst>
          <pc:docMk/>
          <pc:sldMk cId="1478156201" sldId="684"/>
        </pc:sldMkLst>
      </pc:sldChg>
      <pc:sldChg chg="modSp add mod">
        <pc:chgData name="Benjamin W. Spencer" userId="5ada662f-52ca-4a3f-a80a-081fb2a5a856" providerId="ADAL" clId="{C4F616BF-8040-1148-BB49-1848C64DCD43}" dt="2025-05-28T17:01:47.858" v="12814" actId="207"/>
        <pc:sldMkLst>
          <pc:docMk/>
          <pc:sldMk cId="3751380344" sldId="684"/>
        </pc:sldMkLst>
        <pc:spChg chg="mod">
          <ac:chgData name="Benjamin W. Spencer" userId="5ada662f-52ca-4a3f-a80a-081fb2a5a856" providerId="ADAL" clId="{C4F616BF-8040-1148-BB49-1848C64DCD43}" dt="2025-05-28T17:00:26.928" v="12808" actId="14100"/>
          <ac:spMkLst>
            <pc:docMk/>
            <pc:sldMk cId="3751380344" sldId="684"/>
            <ac:spMk id="2" creationId="{17CD685E-04F9-B557-76F1-314F800ED091}"/>
          </ac:spMkLst>
        </pc:spChg>
        <pc:spChg chg="mod">
          <ac:chgData name="Benjamin W. Spencer" userId="5ada662f-52ca-4a3f-a80a-081fb2a5a856" providerId="ADAL" clId="{C4F616BF-8040-1148-BB49-1848C64DCD43}" dt="2025-05-28T17:00:50.880" v="12809" actId="207"/>
          <ac:spMkLst>
            <pc:docMk/>
            <pc:sldMk cId="3751380344" sldId="684"/>
            <ac:spMk id="12" creationId="{D812C253-667A-B39B-F73E-2083EA335B1B}"/>
          </ac:spMkLst>
        </pc:spChg>
        <pc:spChg chg="mod">
          <ac:chgData name="Benjamin W. Spencer" userId="5ada662f-52ca-4a3f-a80a-081fb2a5a856" providerId="ADAL" clId="{C4F616BF-8040-1148-BB49-1848C64DCD43}" dt="2025-05-28T17:01:03.131" v="12810" actId="207"/>
          <ac:spMkLst>
            <pc:docMk/>
            <pc:sldMk cId="3751380344" sldId="684"/>
            <ac:spMk id="14" creationId="{3E105CDE-6852-824E-F0E2-E6158423ADF5}"/>
          </ac:spMkLst>
        </pc:spChg>
        <pc:spChg chg="mod">
          <ac:chgData name="Benjamin W. Spencer" userId="5ada662f-52ca-4a3f-a80a-081fb2a5a856" providerId="ADAL" clId="{C4F616BF-8040-1148-BB49-1848C64DCD43}" dt="2025-05-28T17:01:11.240" v="12811" actId="207"/>
          <ac:spMkLst>
            <pc:docMk/>
            <pc:sldMk cId="3751380344" sldId="684"/>
            <ac:spMk id="16" creationId="{31C2518E-461B-5418-8124-28673577E818}"/>
          </ac:spMkLst>
        </pc:spChg>
        <pc:spChg chg="mod">
          <ac:chgData name="Benjamin W. Spencer" userId="5ada662f-52ca-4a3f-a80a-081fb2a5a856" providerId="ADAL" clId="{C4F616BF-8040-1148-BB49-1848C64DCD43}" dt="2025-05-28T17:01:47.858" v="12814" actId="207"/>
          <ac:spMkLst>
            <pc:docMk/>
            <pc:sldMk cId="3751380344" sldId="684"/>
            <ac:spMk id="17" creationId="{669E7D27-3BFE-56BA-0FF9-F3D2BE5EFB9D}"/>
          </ac:spMkLst>
        </pc:spChg>
        <pc:spChg chg="mod">
          <ac:chgData name="Benjamin W. Spencer" userId="5ada662f-52ca-4a3f-a80a-081fb2a5a856" providerId="ADAL" clId="{C4F616BF-8040-1148-BB49-1848C64DCD43}" dt="2025-05-28T17:01:23.392" v="12813" actId="207"/>
          <ac:spMkLst>
            <pc:docMk/>
            <pc:sldMk cId="3751380344" sldId="684"/>
            <ac:spMk id="18" creationId="{9384FDA7-B1C7-A9E8-ED84-447894601FAF}"/>
          </ac:spMkLst>
        </pc:spChg>
        <pc:spChg chg="mod">
          <ac:chgData name="Benjamin W. Spencer" userId="5ada662f-52ca-4a3f-a80a-081fb2a5a856" providerId="ADAL" clId="{C4F616BF-8040-1148-BB49-1848C64DCD43}" dt="2025-05-28T17:01:20.112" v="12812" actId="207"/>
          <ac:spMkLst>
            <pc:docMk/>
            <pc:sldMk cId="3751380344" sldId="684"/>
            <ac:spMk id="19" creationId="{FCBDDAAA-4831-CA53-1DBD-A21DB5521B81}"/>
          </ac:spMkLst>
        </pc:spChg>
      </pc:sldChg>
      <pc:sldChg chg="delSp modSp add mod">
        <pc:chgData name="Benjamin W. Spencer" userId="5ada662f-52ca-4a3f-a80a-081fb2a5a856" providerId="ADAL" clId="{C4F616BF-8040-1148-BB49-1848C64DCD43}" dt="2025-05-28T17:11:26.740" v="13423" actId="1036"/>
        <pc:sldMkLst>
          <pc:docMk/>
          <pc:sldMk cId="2860252382" sldId="685"/>
        </pc:sldMkLst>
        <pc:spChg chg="mod">
          <ac:chgData name="Benjamin W. Spencer" userId="5ada662f-52ca-4a3f-a80a-081fb2a5a856" providerId="ADAL" clId="{C4F616BF-8040-1148-BB49-1848C64DCD43}" dt="2025-05-28T17:10:34.436" v="13412" actId="20577"/>
          <ac:spMkLst>
            <pc:docMk/>
            <pc:sldMk cId="2860252382" sldId="685"/>
            <ac:spMk id="2" creationId="{C62DD6A0-3EA5-5AA7-6468-7A73AEFC229B}"/>
          </ac:spMkLst>
        </pc:spChg>
        <pc:spChg chg="mod">
          <ac:chgData name="Benjamin W. Spencer" userId="5ada662f-52ca-4a3f-a80a-081fb2a5a856" providerId="ADAL" clId="{C4F616BF-8040-1148-BB49-1848C64DCD43}" dt="2025-05-28T17:11:26.740" v="13423" actId="1036"/>
          <ac:spMkLst>
            <pc:docMk/>
            <pc:sldMk cId="2860252382" sldId="685"/>
            <ac:spMk id="4" creationId="{9F37B8FF-6871-E863-33E0-F72A8D69BD53}"/>
          </ac:spMkLst>
        </pc:spChg>
      </pc:sldChg>
      <pc:sldChg chg="modSp add mod">
        <pc:chgData name="Benjamin W. Spencer" userId="5ada662f-52ca-4a3f-a80a-081fb2a5a856" providerId="ADAL" clId="{C4F616BF-8040-1148-BB49-1848C64DCD43}" dt="2025-05-29T16:08:31.382" v="13827" actId="113"/>
        <pc:sldMkLst>
          <pc:docMk/>
          <pc:sldMk cId="4175336465" sldId="686"/>
        </pc:sldMkLst>
        <pc:spChg chg="mod">
          <ac:chgData name="Benjamin W. Spencer" userId="5ada662f-52ca-4a3f-a80a-081fb2a5a856" providerId="ADAL" clId="{C4F616BF-8040-1148-BB49-1848C64DCD43}" dt="2025-05-29T16:08:31.382" v="13827" actId="113"/>
          <ac:spMkLst>
            <pc:docMk/>
            <pc:sldMk cId="4175336465" sldId="686"/>
            <ac:spMk id="4" creationId="{8FFFD72A-CC07-180E-96DE-85663FD5D8AD}"/>
          </ac:spMkLst>
        </pc:spChg>
      </pc:sldChg>
      <pc:sldChg chg="modSp add mod">
        <pc:chgData name="Benjamin W. Spencer" userId="5ada662f-52ca-4a3f-a80a-081fb2a5a856" providerId="ADAL" clId="{C4F616BF-8040-1148-BB49-1848C64DCD43}" dt="2025-05-29T16:09:13.177" v="13842" actId="20577"/>
        <pc:sldMkLst>
          <pc:docMk/>
          <pc:sldMk cId="795042730" sldId="687"/>
        </pc:sldMkLst>
        <pc:spChg chg="mod">
          <ac:chgData name="Benjamin W. Spencer" userId="5ada662f-52ca-4a3f-a80a-081fb2a5a856" providerId="ADAL" clId="{C4F616BF-8040-1148-BB49-1848C64DCD43}" dt="2025-05-29T16:09:13.177" v="13842" actId="20577"/>
          <ac:spMkLst>
            <pc:docMk/>
            <pc:sldMk cId="795042730" sldId="687"/>
            <ac:spMk id="2" creationId="{42CFF3B7-533E-FEEB-F888-D248860CA0D3}"/>
          </ac:spMkLst>
        </pc:spChg>
      </pc:sldChg>
      <pc:sldMasterChg chg="delSldLayout">
        <pc:chgData name="Benjamin W. Spencer" userId="5ada662f-52ca-4a3f-a80a-081fb2a5a856" providerId="ADAL" clId="{C4F616BF-8040-1148-BB49-1848C64DCD43}" dt="2025-04-28T23:05:41.197" v="2348" actId="2696"/>
        <pc:sldMasterMkLst>
          <pc:docMk/>
          <pc:sldMasterMk cId="0" sldId="2147483716"/>
        </pc:sldMasterMkLst>
        <pc:sldLayoutChg chg="del">
          <pc:chgData name="Benjamin W. Spencer" userId="5ada662f-52ca-4a3f-a80a-081fb2a5a856" providerId="ADAL" clId="{C4F616BF-8040-1148-BB49-1848C64DCD43}" dt="2025-04-28T23:05:41.197" v="2348" actId="2696"/>
          <pc:sldLayoutMkLst>
            <pc:docMk/>
            <pc:sldMasterMk cId="0" sldId="2147483716"/>
            <pc:sldLayoutMk cId="1323442299" sldId="2147483727"/>
          </pc:sldLayoutMkLst>
        </pc:sldLayoutChg>
        <pc:sldLayoutChg chg="del">
          <pc:chgData name="Benjamin W. Spencer" userId="5ada662f-52ca-4a3f-a80a-081fb2a5a856" providerId="ADAL" clId="{C4F616BF-8040-1148-BB49-1848C64DCD43}" dt="2025-04-28T20:20:51.510" v="256" actId="2696"/>
          <pc:sldLayoutMkLst>
            <pc:docMk/>
            <pc:sldMasterMk cId="0" sldId="2147483716"/>
            <pc:sldLayoutMk cId="178027947" sldId="2147483730"/>
          </pc:sldLayoutMkLst>
        </pc:sldLayoutChg>
      </pc:sldMasterChg>
    </pc:docChg>
  </pc:docChgLst>
  <pc:docChgLst>
    <pc:chgData name="Benjamin W. Spencer" userId="5ada662f-52ca-4a3f-a80a-081fb2a5a856" providerId="ADAL" clId="{E32BD9C9-9F19-6545-8C69-BEC7452676E7}"/>
    <pc:docChg chg="delSld modSld">
      <pc:chgData name="Benjamin W. Spencer" userId="5ada662f-52ca-4a3f-a80a-081fb2a5a856" providerId="ADAL" clId="{E32BD9C9-9F19-6545-8C69-BEC7452676E7}" dt="2025-06-12T23:29:58.878" v="142" actId="2696"/>
      <pc:docMkLst>
        <pc:docMk/>
      </pc:docMkLst>
      <pc:sldChg chg="del">
        <pc:chgData name="Benjamin W. Spencer" userId="5ada662f-52ca-4a3f-a80a-081fb2a5a856" providerId="ADAL" clId="{E32BD9C9-9F19-6545-8C69-BEC7452676E7}" dt="2025-06-12T23:28:12.660" v="0" actId="2696"/>
        <pc:sldMkLst>
          <pc:docMk/>
          <pc:sldMk cId="2129461849" sldId="636"/>
        </pc:sldMkLst>
      </pc:sldChg>
      <pc:sldChg chg="del">
        <pc:chgData name="Benjamin W. Spencer" userId="5ada662f-52ca-4a3f-a80a-081fb2a5a856" providerId="ADAL" clId="{E32BD9C9-9F19-6545-8C69-BEC7452676E7}" dt="2025-06-12T23:29:54.360" v="131" actId="2696"/>
        <pc:sldMkLst>
          <pc:docMk/>
          <pc:sldMk cId="3529382502" sldId="639"/>
        </pc:sldMkLst>
      </pc:sldChg>
      <pc:sldChg chg="del">
        <pc:chgData name="Benjamin W. Spencer" userId="5ada662f-52ca-4a3f-a80a-081fb2a5a856" providerId="ADAL" clId="{E32BD9C9-9F19-6545-8C69-BEC7452676E7}" dt="2025-06-12T23:29:58.431" v="141" actId="2696"/>
        <pc:sldMkLst>
          <pc:docMk/>
          <pc:sldMk cId="2087587094" sldId="644"/>
        </pc:sldMkLst>
      </pc:sldChg>
      <pc:sldChg chg="del">
        <pc:chgData name="Benjamin W. Spencer" userId="5ada662f-52ca-4a3f-a80a-081fb2a5a856" providerId="ADAL" clId="{E32BD9C9-9F19-6545-8C69-BEC7452676E7}" dt="2025-06-12T23:28:12.809" v="1" actId="2696"/>
        <pc:sldMkLst>
          <pc:docMk/>
          <pc:sldMk cId="202624371" sldId="645"/>
        </pc:sldMkLst>
      </pc:sldChg>
      <pc:sldChg chg="modSp mod">
        <pc:chgData name="Benjamin W. Spencer" userId="5ada662f-52ca-4a3f-a80a-081fb2a5a856" providerId="ADAL" clId="{E32BD9C9-9F19-6545-8C69-BEC7452676E7}" dt="2025-06-12T23:29:18.815" v="118" actId="1036"/>
        <pc:sldMkLst>
          <pc:docMk/>
          <pc:sldMk cId="1827860956" sldId="646"/>
        </pc:sldMkLst>
        <pc:spChg chg="mod">
          <ac:chgData name="Benjamin W. Spencer" userId="5ada662f-52ca-4a3f-a80a-081fb2a5a856" providerId="ADAL" clId="{E32BD9C9-9F19-6545-8C69-BEC7452676E7}" dt="2025-06-12T23:29:18.815" v="118" actId="1036"/>
          <ac:spMkLst>
            <pc:docMk/>
            <pc:sldMk cId="1827860956" sldId="646"/>
            <ac:spMk id="2" creationId="{CD29198B-D62B-BB71-7399-00F0AEB9EA67}"/>
          </ac:spMkLst>
        </pc:spChg>
      </pc:sldChg>
      <pc:sldChg chg="del">
        <pc:chgData name="Benjamin W. Spencer" userId="5ada662f-52ca-4a3f-a80a-081fb2a5a856" providerId="ADAL" clId="{E32BD9C9-9F19-6545-8C69-BEC7452676E7}" dt="2025-06-12T23:29:50.165" v="122" actId="2696"/>
        <pc:sldMkLst>
          <pc:docMk/>
          <pc:sldMk cId="1417585660" sldId="647"/>
        </pc:sldMkLst>
      </pc:sldChg>
      <pc:sldChg chg="del">
        <pc:chgData name="Benjamin W. Spencer" userId="5ada662f-52ca-4a3f-a80a-081fb2a5a856" providerId="ADAL" clId="{E32BD9C9-9F19-6545-8C69-BEC7452676E7}" dt="2025-06-12T23:28:12.959" v="2" actId="2696"/>
        <pc:sldMkLst>
          <pc:docMk/>
          <pc:sldMk cId="3184812207" sldId="648"/>
        </pc:sldMkLst>
      </pc:sldChg>
      <pc:sldChg chg="del">
        <pc:chgData name="Benjamin W. Spencer" userId="5ada662f-52ca-4a3f-a80a-081fb2a5a856" providerId="ADAL" clId="{E32BD9C9-9F19-6545-8C69-BEC7452676E7}" dt="2025-06-12T23:28:13.491" v="5" actId="2696"/>
        <pc:sldMkLst>
          <pc:docMk/>
          <pc:sldMk cId="3433459407" sldId="649"/>
        </pc:sldMkLst>
      </pc:sldChg>
      <pc:sldChg chg="del">
        <pc:chgData name="Benjamin W. Spencer" userId="5ada662f-52ca-4a3f-a80a-081fb2a5a856" providerId="ADAL" clId="{E32BD9C9-9F19-6545-8C69-BEC7452676E7}" dt="2025-06-12T23:28:13.652" v="6" actId="2696"/>
        <pc:sldMkLst>
          <pc:docMk/>
          <pc:sldMk cId="3062792300" sldId="652"/>
        </pc:sldMkLst>
      </pc:sldChg>
      <pc:sldChg chg="del">
        <pc:chgData name="Benjamin W. Spencer" userId="5ada662f-52ca-4a3f-a80a-081fb2a5a856" providerId="ADAL" clId="{E32BD9C9-9F19-6545-8C69-BEC7452676E7}" dt="2025-06-12T23:28:14.053" v="7" actId="2696"/>
        <pc:sldMkLst>
          <pc:docMk/>
          <pc:sldMk cId="2076293342" sldId="653"/>
        </pc:sldMkLst>
      </pc:sldChg>
      <pc:sldChg chg="del">
        <pc:chgData name="Benjamin W. Spencer" userId="5ada662f-52ca-4a3f-a80a-081fb2a5a856" providerId="ADAL" clId="{E32BD9C9-9F19-6545-8C69-BEC7452676E7}" dt="2025-06-12T23:28:15.691" v="12" actId="2696"/>
        <pc:sldMkLst>
          <pc:docMk/>
          <pc:sldMk cId="3831149740" sldId="654"/>
        </pc:sldMkLst>
      </pc:sldChg>
      <pc:sldChg chg="del">
        <pc:chgData name="Benjamin W. Spencer" userId="5ada662f-52ca-4a3f-a80a-081fb2a5a856" providerId="ADAL" clId="{E32BD9C9-9F19-6545-8C69-BEC7452676E7}" dt="2025-06-12T23:28:14.368" v="8" actId="2696"/>
        <pc:sldMkLst>
          <pc:docMk/>
          <pc:sldMk cId="1750877893" sldId="656"/>
        </pc:sldMkLst>
      </pc:sldChg>
      <pc:sldChg chg="del">
        <pc:chgData name="Benjamin W. Spencer" userId="5ada662f-52ca-4a3f-a80a-081fb2a5a856" providerId="ADAL" clId="{E32BD9C9-9F19-6545-8C69-BEC7452676E7}" dt="2025-06-12T23:28:14.582" v="9" actId="2696"/>
        <pc:sldMkLst>
          <pc:docMk/>
          <pc:sldMk cId="3624652049" sldId="657"/>
        </pc:sldMkLst>
      </pc:sldChg>
      <pc:sldChg chg="del">
        <pc:chgData name="Benjamin W. Spencer" userId="5ada662f-52ca-4a3f-a80a-081fb2a5a856" providerId="ADAL" clId="{E32BD9C9-9F19-6545-8C69-BEC7452676E7}" dt="2025-06-12T23:28:14.954" v="10" actId="2696"/>
        <pc:sldMkLst>
          <pc:docMk/>
          <pc:sldMk cId="1455943830" sldId="658"/>
        </pc:sldMkLst>
      </pc:sldChg>
      <pc:sldChg chg="del">
        <pc:chgData name="Benjamin W. Spencer" userId="5ada662f-52ca-4a3f-a80a-081fb2a5a856" providerId="ADAL" clId="{E32BD9C9-9F19-6545-8C69-BEC7452676E7}" dt="2025-06-12T23:28:15.281" v="11" actId="2696"/>
        <pc:sldMkLst>
          <pc:docMk/>
          <pc:sldMk cId="738217282" sldId="659"/>
        </pc:sldMkLst>
      </pc:sldChg>
      <pc:sldChg chg="del">
        <pc:chgData name="Benjamin W. Spencer" userId="5ada662f-52ca-4a3f-a80a-081fb2a5a856" providerId="ADAL" clId="{E32BD9C9-9F19-6545-8C69-BEC7452676E7}" dt="2025-06-12T23:28:16.171" v="13" actId="2696"/>
        <pc:sldMkLst>
          <pc:docMk/>
          <pc:sldMk cId="145756614" sldId="660"/>
        </pc:sldMkLst>
      </pc:sldChg>
      <pc:sldChg chg="modSp mod">
        <pc:chgData name="Benjamin W. Spencer" userId="5ada662f-52ca-4a3f-a80a-081fb2a5a856" providerId="ADAL" clId="{E32BD9C9-9F19-6545-8C69-BEC7452676E7}" dt="2025-06-12T23:29:46.022" v="120" actId="207"/>
        <pc:sldMkLst>
          <pc:docMk/>
          <pc:sldMk cId="3239846075" sldId="664"/>
        </pc:sldMkLst>
        <pc:spChg chg="mod">
          <ac:chgData name="Benjamin W. Spencer" userId="5ada662f-52ca-4a3f-a80a-081fb2a5a856" providerId="ADAL" clId="{E32BD9C9-9F19-6545-8C69-BEC7452676E7}" dt="2025-06-12T23:29:46.022" v="120" actId="207"/>
          <ac:spMkLst>
            <pc:docMk/>
            <pc:sldMk cId="3239846075" sldId="664"/>
            <ac:spMk id="14" creationId="{E0B3C418-4BF4-8E22-6396-AF95E1E7BA27}"/>
          </ac:spMkLst>
        </pc:spChg>
      </pc:sldChg>
      <pc:sldChg chg="del">
        <pc:chgData name="Benjamin W. Spencer" userId="5ada662f-52ca-4a3f-a80a-081fb2a5a856" providerId="ADAL" clId="{E32BD9C9-9F19-6545-8C69-BEC7452676E7}" dt="2025-06-12T23:28:13.285" v="4" actId="2696"/>
        <pc:sldMkLst>
          <pc:docMk/>
          <pc:sldMk cId="3520459045" sldId="665"/>
        </pc:sldMkLst>
      </pc:sldChg>
      <pc:sldChg chg="del">
        <pc:chgData name="Benjamin W. Spencer" userId="5ada662f-52ca-4a3f-a80a-081fb2a5a856" providerId="ADAL" clId="{E32BD9C9-9F19-6545-8C69-BEC7452676E7}" dt="2025-06-12T23:28:13.125" v="3" actId="2696"/>
        <pc:sldMkLst>
          <pc:docMk/>
          <pc:sldMk cId="2927345256" sldId="666"/>
        </pc:sldMkLst>
      </pc:sldChg>
      <pc:sldChg chg="del">
        <pc:chgData name="Benjamin W. Spencer" userId="5ada662f-52ca-4a3f-a80a-081fb2a5a856" providerId="ADAL" clId="{E32BD9C9-9F19-6545-8C69-BEC7452676E7}" dt="2025-06-12T23:29:53.726" v="130" actId="2696"/>
        <pc:sldMkLst>
          <pc:docMk/>
          <pc:sldMk cId="768610734" sldId="667"/>
        </pc:sldMkLst>
      </pc:sldChg>
      <pc:sldChg chg="del">
        <pc:chgData name="Benjamin W. Spencer" userId="5ada662f-52ca-4a3f-a80a-081fb2a5a856" providerId="ADAL" clId="{E32BD9C9-9F19-6545-8C69-BEC7452676E7}" dt="2025-06-12T23:29:54.735" v="132" actId="2696"/>
        <pc:sldMkLst>
          <pc:docMk/>
          <pc:sldMk cId="2552702892" sldId="668"/>
        </pc:sldMkLst>
      </pc:sldChg>
      <pc:sldChg chg="del">
        <pc:chgData name="Benjamin W. Spencer" userId="5ada662f-52ca-4a3f-a80a-081fb2a5a856" providerId="ADAL" clId="{E32BD9C9-9F19-6545-8C69-BEC7452676E7}" dt="2025-06-12T23:29:55.046" v="133" actId="2696"/>
        <pc:sldMkLst>
          <pc:docMk/>
          <pc:sldMk cId="1188038696" sldId="669"/>
        </pc:sldMkLst>
      </pc:sldChg>
      <pc:sldChg chg="del">
        <pc:chgData name="Benjamin W. Spencer" userId="5ada662f-52ca-4a3f-a80a-081fb2a5a856" providerId="ADAL" clId="{E32BD9C9-9F19-6545-8C69-BEC7452676E7}" dt="2025-06-12T23:29:55.432" v="134" actId="2696"/>
        <pc:sldMkLst>
          <pc:docMk/>
          <pc:sldMk cId="3297901643" sldId="670"/>
        </pc:sldMkLst>
      </pc:sldChg>
      <pc:sldChg chg="del">
        <pc:chgData name="Benjamin W. Spencer" userId="5ada662f-52ca-4a3f-a80a-081fb2a5a856" providerId="ADAL" clId="{E32BD9C9-9F19-6545-8C69-BEC7452676E7}" dt="2025-06-12T23:29:55.844" v="135" actId="2696"/>
        <pc:sldMkLst>
          <pc:docMk/>
          <pc:sldMk cId="2523715854" sldId="671"/>
        </pc:sldMkLst>
      </pc:sldChg>
      <pc:sldChg chg="del">
        <pc:chgData name="Benjamin W. Spencer" userId="5ada662f-52ca-4a3f-a80a-081fb2a5a856" providerId="ADAL" clId="{E32BD9C9-9F19-6545-8C69-BEC7452676E7}" dt="2025-06-12T23:29:56.230" v="136" actId="2696"/>
        <pc:sldMkLst>
          <pc:docMk/>
          <pc:sldMk cId="311988002" sldId="672"/>
        </pc:sldMkLst>
      </pc:sldChg>
      <pc:sldChg chg="del">
        <pc:chgData name="Benjamin W. Spencer" userId="5ada662f-52ca-4a3f-a80a-081fb2a5a856" providerId="ADAL" clId="{E32BD9C9-9F19-6545-8C69-BEC7452676E7}" dt="2025-06-12T23:29:56.665" v="137" actId="2696"/>
        <pc:sldMkLst>
          <pc:docMk/>
          <pc:sldMk cId="3557995068" sldId="673"/>
        </pc:sldMkLst>
      </pc:sldChg>
      <pc:sldChg chg="del">
        <pc:chgData name="Benjamin W. Spencer" userId="5ada662f-52ca-4a3f-a80a-081fb2a5a856" providerId="ADAL" clId="{E32BD9C9-9F19-6545-8C69-BEC7452676E7}" dt="2025-06-12T23:29:57.135" v="138" actId="2696"/>
        <pc:sldMkLst>
          <pc:docMk/>
          <pc:sldMk cId="413817201" sldId="674"/>
        </pc:sldMkLst>
      </pc:sldChg>
      <pc:sldChg chg="del">
        <pc:chgData name="Benjamin W. Spencer" userId="5ada662f-52ca-4a3f-a80a-081fb2a5a856" providerId="ADAL" clId="{E32BD9C9-9F19-6545-8C69-BEC7452676E7}" dt="2025-06-12T23:29:57.550" v="139" actId="2696"/>
        <pc:sldMkLst>
          <pc:docMk/>
          <pc:sldMk cId="641451785" sldId="675"/>
        </pc:sldMkLst>
      </pc:sldChg>
      <pc:sldChg chg="del">
        <pc:chgData name="Benjamin W. Spencer" userId="5ada662f-52ca-4a3f-a80a-081fb2a5a856" providerId="ADAL" clId="{E32BD9C9-9F19-6545-8C69-BEC7452676E7}" dt="2025-06-12T23:29:57.973" v="140" actId="2696"/>
        <pc:sldMkLst>
          <pc:docMk/>
          <pc:sldMk cId="4228693536" sldId="676"/>
        </pc:sldMkLst>
      </pc:sldChg>
      <pc:sldChg chg="del">
        <pc:chgData name="Benjamin W. Spencer" userId="5ada662f-52ca-4a3f-a80a-081fb2a5a856" providerId="ADAL" clId="{E32BD9C9-9F19-6545-8C69-BEC7452676E7}" dt="2025-06-12T23:29:58.878" v="142" actId="2696"/>
        <pc:sldMkLst>
          <pc:docMk/>
          <pc:sldMk cId="895029398" sldId="677"/>
        </pc:sldMkLst>
      </pc:sldChg>
      <pc:sldChg chg="del">
        <pc:chgData name="Benjamin W. Spencer" userId="5ada662f-52ca-4a3f-a80a-081fb2a5a856" providerId="ADAL" clId="{E32BD9C9-9F19-6545-8C69-BEC7452676E7}" dt="2025-06-12T23:28:17.197" v="14" actId="2696"/>
        <pc:sldMkLst>
          <pc:docMk/>
          <pc:sldMk cId="2684702064" sldId="678"/>
        </pc:sldMkLst>
      </pc:sldChg>
      <pc:sldChg chg="del">
        <pc:chgData name="Benjamin W. Spencer" userId="5ada662f-52ca-4a3f-a80a-081fb2a5a856" providerId="ADAL" clId="{E32BD9C9-9F19-6545-8C69-BEC7452676E7}" dt="2025-06-12T23:29:50.489" v="123" actId="2696"/>
        <pc:sldMkLst>
          <pc:docMk/>
          <pc:sldMk cId="464455564" sldId="679"/>
        </pc:sldMkLst>
      </pc:sldChg>
      <pc:sldChg chg="del">
        <pc:chgData name="Benjamin W. Spencer" userId="5ada662f-52ca-4a3f-a80a-081fb2a5a856" providerId="ADAL" clId="{E32BD9C9-9F19-6545-8C69-BEC7452676E7}" dt="2025-06-12T23:29:50.719" v="124" actId="2696"/>
        <pc:sldMkLst>
          <pc:docMk/>
          <pc:sldMk cId="1055608822" sldId="680"/>
        </pc:sldMkLst>
      </pc:sldChg>
      <pc:sldChg chg="del">
        <pc:chgData name="Benjamin W. Spencer" userId="5ada662f-52ca-4a3f-a80a-081fb2a5a856" providerId="ADAL" clId="{E32BD9C9-9F19-6545-8C69-BEC7452676E7}" dt="2025-06-12T23:29:51.354" v="126" actId="2696"/>
        <pc:sldMkLst>
          <pc:docMk/>
          <pc:sldMk cId="700329013" sldId="681"/>
        </pc:sldMkLst>
      </pc:sldChg>
      <pc:sldChg chg="del">
        <pc:chgData name="Benjamin W. Spencer" userId="5ada662f-52ca-4a3f-a80a-081fb2a5a856" providerId="ADAL" clId="{E32BD9C9-9F19-6545-8C69-BEC7452676E7}" dt="2025-06-12T23:29:52.086" v="127" actId="2696"/>
        <pc:sldMkLst>
          <pc:docMk/>
          <pc:sldMk cId="626266896" sldId="682"/>
        </pc:sldMkLst>
      </pc:sldChg>
      <pc:sldChg chg="del">
        <pc:chgData name="Benjamin W. Spencer" userId="5ada662f-52ca-4a3f-a80a-081fb2a5a856" providerId="ADAL" clId="{E32BD9C9-9F19-6545-8C69-BEC7452676E7}" dt="2025-06-12T23:29:52.665" v="128" actId="2696"/>
        <pc:sldMkLst>
          <pc:docMk/>
          <pc:sldMk cId="195861470" sldId="683"/>
        </pc:sldMkLst>
      </pc:sldChg>
      <pc:sldChg chg="del">
        <pc:chgData name="Benjamin W. Spencer" userId="5ada662f-52ca-4a3f-a80a-081fb2a5a856" providerId="ADAL" clId="{E32BD9C9-9F19-6545-8C69-BEC7452676E7}" dt="2025-06-12T23:29:50.999" v="125" actId="2696"/>
        <pc:sldMkLst>
          <pc:docMk/>
          <pc:sldMk cId="3751380344" sldId="684"/>
        </pc:sldMkLst>
      </pc:sldChg>
      <pc:sldChg chg="del">
        <pc:chgData name="Benjamin W. Spencer" userId="5ada662f-52ca-4a3f-a80a-081fb2a5a856" providerId="ADAL" clId="{E32BD9C9-9F19-6545-8C69-BEC7452676E7}" dt="2025-06-12T23:29:53.187" v="129" actId="2696"/>
        <pc:sldMkLst>
          <pc:docMk/>
          <pc:sldMk cId="2860252382" sldId="685"/>
        </pc:sldMkLst>
      </pc:sldChg>
      <pc:sldChg chg="del">
        <pc:chgData name="Benjamin W. Spencer" userId="5ada662f-52ca-4a3f-a80a-081fb2a5a856" providerId="ADAL" clId="{E32BD9C9-9F19-6545-8C69-BEC7452676E7}" dt="2025-06-12T23:29:49.425" v="121" actId="2696"/>
        <pc:sldMkLst>
          <pc:docMk/>
          <pc:sldMk cId="4175336465" sldId="686"/>
        </pc:sldMkLst>
      </pc:sldChg>
      <pc:sldChg chg="del">
        <pc:chgData name="Benjamin W. Spencer" userId="5ada662f-52ca-4a3f-a80a-081fb2a5a856" providerId="ADAL" clId="{E32BD9C9-9F19-6545-8C69-BEC7452676E7}" dt="2025-06-12T23:29:23.392" v="119" actId="2696"/>
        <pc:sldMkLst>
          <pc:docMk/>
          <pc:sldMk cId="795042730" sldId="687"/>
        </pc:sldMkLst>
      </pc:sldChg>
    </pc:docChg>
  </pc:docChgLst>
  <pc:docChgLst>
    <pc:chgData name="Li, Diana" userId="S::diana.li@nuclear.energy.gov::b3a1f5c3-5a86-4a9e-af1a-1d884c5eec63" providerId="AD" clId="Web-{440268C2-5913-E360-453A-D628D9FF7243}"/>
    <pc:docChg chg="addSld">
      <pc:chgData name="Li, Diana" userId="S::diana.li@nuclear.energy.gov::b3a1f5c3-5a86-4a9e-af1a-1d884c5eec63" providerId="AD" clId="Web-{440268C2-5913-E360-453A-D628D9FF7243}" dt="2025-03-10T18:06:13.542" v="0"/>
      <pc:docMkLst>
        <pc:docMk/>
      </pc:docMkLst>
      <pc:sldChg chg="new">
        <pc:chgData name="Li, Diana" userId="S::diana.li@nuclear.energy.gov::b3a1f5c3-5a86-4a9e-af1a-1d884c5eec63" providerId="AD" clId="Web-{440268C2-5913-E360-453A-D628D9FF7243}" dt="2025-03-10T18:06:13.542" v="0"/>
        <pc:sldMkLst>
          <pc:docMk/>
          <pc:sldMk cId="2087587094" sldId="64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F602F7B-3C60-0340-8F65-5D706F0CD99D}" type="datetime1">
              <a:rPr lang="en-US"/>
              <a:pPr>
                <a:defRPr/>
              </a:pPr>
              <a:t>6/12/25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90FB65A-D16E-9F49-BD9B-8D220ECCC7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1071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51A9E42-4B87-E94B-8E06-D88E87E2D8B6}" type="datetime1">
              <a:rPr lang="en-US"/>
              <a:pPr>
                <a:defRPr/>
              </a:pPr>
              <a:t>6/12/25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188366-2947-D844-B46D-D483AF8F98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158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468430"/>
          </a:xfrm>
          <a:prstGeom prst="rect">
            <a:avLst/>
          </a:prstGeom>
        </p:spPr>
        <p:txBody>
          <a:bodyPr anchor="b"/>
          <a:lstStyle>
            <a:lvl1pPr algn="ctr">
              <a:defRPr sz="4500" b="1" i="0">
                <a:solidFill>
                  <a:srgbClr val="0E1130"/>
                </a:solidFill>
                <a:latin typeface="STIX Two Text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24211"/>
            <a:ext cx="9144000" cy="21335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9334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EFCF92-EBE6-32A1-D990-38D7E6F22D4E}"/>
              </a:ext>
            </a:extLst>
          </p:cNvPr>
          <p:cNvSpPr/>
          <p:nvPr userDrawn="1"/>
        </p:nvSpPr>
        <p:spPr>
          <a:xfrm>
            <a:off x="-30480" y="5741239"/>
            <a:ext cx="12252960" cy="1192956"/>
          </a:xfrm>
          <a:prstGeom prst="rect">
            <a:avLst/>
          </a:prstGeom>
          <a:solidFill>
            <a:srgbClr val="0E113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ine 2">
            <a:extLst>
              <a:ext uri="{FF2B5EF4-FFF2-40B4-BE49-F238E27FC236}">
                <a16:creationId xmlns:a16="http://schemas.microsoft.com/office/drawing/2014/main" id="{05E38AC4-98C1-815B-7629-81B62C5926C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524000" y="2895600"/>
            <a:ext cx="9144000" cy="0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3" name="Line 2">
            <a:extLst>
              <a:ext uri="{FF2B5EF4-FFF2-40B4-BE49-F238E27FC236}">
                <a16:creationId xmlns:a16="http://schemas.microsoft.com/office/drawing/2014/main" id="{AED6D91E-DE09-E4DD-FFE1-FE3558F5475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30480" y="5741239"/>
            <a:ext cx="12252960" cy="0"/>
          </a:xfrm>
          <a:prstGeom prst="line">
            <a:avLst/>
          </a:prstGeom>
          <a:noFill/>
          <a:ln w="85725">
            <a:solidFill>
              <a:srgbClr val="213E9A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D551BE-F105-63E5-4C06-8E1FB4F517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848600" y="6046047"/>
            <a:ext cx="3808115" cy="62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81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Bar and Heavy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09D2714-32F1-2C75-6C7B-6B85ACA64B95}"/>
              </a:ext>
            </a:extLst>
          </p:cNvPr>
          <p:cNvSpPr/>
          <p:nvPr userDrawn="1"/>
        </p:nvSpPr>
        <p:spPr>
          <a:xfrm>
            <a:off x="-30480" y="0"/>
            <a:ext cx="12252960" cy="1139952"/>
          </a:xfrm>
          <a:prstGeom prst="rect">
            <a:avLst/>
          </a:prstGeom>
          <a:solidFill>
            <a:srgbClr val="0E11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Line 2">
            <a:extLst>
              <a:ext uri="{FF2B5EF4-FFF2-40B4-BE49-F238E27FC236}">
                <a16:creationId xmlns:a16="http://schemas.microsoft.com/office/drawing/2014/main" id="{C416BF7B-F06A-A578-776E-3959D80B723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30480" y="1139952"/>
            <a:ext cx="12252960" cy="0"/>
          </a:xfrm>
          <a:prstGeom prst="line">
            <a:avLst/>
          </a:prstGeom>
          <a:noFill/>
          <a:ln w="85725">
            <a:solidFill>
              <a:srgbClr val="213E9A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5" name="Line 2">
            <a:extLst>
              <a:ext uri="{FF2B5EF4-FFF2-40B4-BE49-F238E27FC236}">
                <a16:creationId xmlns:a16="http://schemas.microsoft.com/office/drawing/2014/main" id="{A8E532BE-093B-B577-CA70-D67C8F555A80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30480" y="6248400"/>
            <a:ext cx="12252960" cy="1"/>
          </a:xfrm>
          <a:prstGeom prst="line">
            <a:avLst/>
          </a:prstGeom>
          <a:noFill/>
          <a:ln w="12700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11684000" cy="6858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 b="1" i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406400" y="1447800"/>
            <a:ext cx="11379200" cy="4876800"/>
          </a:xfrm>
          <a:prstGeom prst="rect">
            <a:avLst/>
          </a:prstGeom>
        </p:spPr>
        <p:txBody>
          <a:bodyPr vert="horz" lIns="0" tIns="0" rIns="0" bIns="0"/>
          <a:lstStyle>
            <a:lvl1pPr>
              <a:buClr>
                <a:srgbClr val="213E9A"/>
              </a:buClr>
              <a:defRPr sz="2400"/>
            </a:lvl1pPr>
            <a:lvl2pPr>
              <a:buClr>
                <a:srgbClr val="213E9A"/>
              </a:buClr>
              <a:defRPr sz="2000"/>
            </a:lvl2pPr>
            <a:lvl3pPr>
              <a:buClr>
                <a:srgbClr val="213E9A"/>
              </a:buClr>
              <a:defRPr sz="1800"/>
            </a:lvl3pPr>
            <a:lvl4pPr>
              <a:buClr>
                <a:srgbClr val="213E9A"/>
              </a:buClr>
              <a:defRPr sz="1600"/>
            </a:lvl4pPr>
            <a:lvl5pPr>
              <a:buClr>
                <a:srgbClr val="213E9A"/>
              </a:buCl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32A62A-B62C-F6AC-0BAA-67E044C98A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96400" y="6324600"/>
            <a:ext cx="2530122" cy="4178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7EADAE-8594-EC72-DE2A-4885274AA11B}"/>
              </a:ext>
            </a:extLst>
          </p:cNvPr>
          <p:cNvSpPr/>
          <p:nvPr userDrawn="1"/>
        </p:nvSpPr>
        <p:spPr>
          <a:xfrm>
            <a:off x="-30480" y="0"/>
            <a:ext cx="12252960" cy="1139952"/>
          </a:xfrm>
          <a:prstGeom prst="rect">
            <a:avLst/>
          </a:prstGeom>
          <a:solidFill>
            <a:srgbClr val="0E11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ine 2">
            <a:extLst>
              <a:ext uri="{FF2B5EF4-FFF2-40B4-BE49-F238E27FC236}">
                <a16:creationId xmlns:a16="http://schemas.microsoft.com/office/drawing/2014/main" id="{C7E97753-7AE7-61CD-C28E-CC4B727FC36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30480" y="1139952"/>
            <a:ext cx="12252960" cy="0"/>
          </a:xfrm>
          <a:prstGeom prst="line">
            <a:avLst/>
          </a:prstGeom>
          <a:noFill/>
          <a:ln w="85725">
            <a:solidFill>
              <a:srgbClr val="213E9A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371601"/>
            <a:ext cx="5181600" cy="4754563"/>
          </a:xfrm>
          <a:prstGeom prst="rect">
            <a:avLst/>
          </a:prstGeom>
        </p:spPr>
        <p:txBody>
          <a:bodyPr lIns="0" tIns="0" rIns="0" bIns="0"/>
          <a:lstStyle>
            <a:lvl1pPr marL="287338" marR="0" indent="-2873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600"/>
            </a:lvl1pPr>
            <a:lvl2pPr marL="576263" marR="0" indent="-2889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300"/>
            </a:lvl2pPr>
            <a:lvl3pPr marL="8048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000"/>
            </a:lvl3pPr>
            <a:lvl4pPr marL="10334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4pPr>
            <a:lvl5pPr marL="12620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6604000" y="1371601"/>
            <a:ext cx="5181600" cy="4754563"/>
          </a:xfrm>
          <a:prstGeom prst="rect">
            <a:avLst/>
          </a:prstGeom>
        </p:spPr>
        <p:txBody>
          <a:bodyPr lIns="0" tIns="0" rIns="0" bIns="0"/>
          <a:lstStyle>
            <a:lvl1pPr marL="287338" marR="0" indent="-2873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600"/>
            </a:lvl1pPr>
            <a:lvl2pPr marL="576263" marR="0" indent="-2889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300"/>
            </a:lvl2pPr>
            <a:lvl3pPr marL="8048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000"/>
            </a:lvl3pPr>
            <a:lvl4pPr marL="10334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4pPr>
            <a:lvl5pPr marL="12620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Line 2">
            <a:extLst>
              <a:ext uri="{FF2B5EF4-FFF2-40B4-BE49-F238E27FC236}">
                <a16:creationId xmlns:a16="http://schemas.microsoft.com/office/drawing/2014/main" id="{ADD3603B-CE0D-5A82-2851-F47C38B2B77D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30480" y="6248400"/>
            <a:ext cx="12252960" cy="1"/>
          </a:xfrm>
          <a:prstGeom prst="line">
            <a:avLst/>
          </a:prstGeom>
          <a:noFill/>
          <a:ln w="12700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C99B006-F632-9E65-CB2A-F169604EB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78378"/>
            <a:ext cx="8705513" cy="6858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 b="1" i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3C81A2-CC44-32F6-F1D4-77B0A8847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96400" y="6324600"/>
            <a:ext cx="2530122" cy="4178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 b="1" i="1">
                <a:solidFill>
                  <a:srgbClr val="213E9A"/>
                </a:solidFill>
                <a:latin typeface="STIX Two Text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9334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Line 2">
            <a:extLst>
              <a:ext uri="{FF2B5EF4-FFF2-40B4-BE49-F238E27FC236}">
                <a16:creationId xmlns:a16="http://schemas.microsoft.com/office/drawing/2014/main" id="{E5EC7BA6-D672-B8C9-9175-950211E07275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30480" y="6248400"/>
            <a:ext cx="12252960" cy="1"/>
          </a:xfrm>
          <a:prstGeom prst="line">
            <a:avLst/>
          </a:prstGeom>
          <a:noFill/>
          <a:ln w="12700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FB143E-FBDE-A66C-9ABC-EE4FFCA02C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20200" y="6338331"/>
            <a:ext cx="2666978" cy="44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7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931AE54-B5A4-3758-D0DB-69AFAAD6AB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11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ine 2">
            <a:extLst>
              <a:ext uri="{FF2B5EF4-FFF2-40B4-BE49-F238E27FC236}">
                <a16:creationId xmlns:a16="http://schemas.microsoft.com/office/drawing/2014/main" id="{AAB36105-C5D0-246E-1CE9-223BB52DAB62}"/>
              </a:ext>
            </a:extLst>
          </p:cNvPr>
          <p:cNvSpPr>
            <a:spLocks noChangeAspect="1" noChangeShapeType="1"/>
          </p:cNvSpPr>
          <p:nvPr userDrawn="1"/>
        </p:nvSpPr>
        <p:spPr bwMode="auto">
          <a:xfrm>
            <a:off x="-38100" y="5715001"/>
            <a:ext cx="12268200" cy="0"/>
          </a:xfrm>
          <a:prstGeom prst="line">
            <a:avLst/>
          </a:prstGeom>
          <a:noFill/>
          <a:ln w="12700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BBB60C-10C0-3540-4CD4-A2A1937DFB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439632" y="2362203"/>
            <a:ext cx="9312735" cy="152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56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77001"/>
            <a:ext cx="3048000" cy="244475"/>
          </a:xfrm>
          <a:prstGeom prst="rect">
            <a:avLst/>
          </a:prstGeom>
        </p:spPr>
        <p:txBody>
          <a:bodyPr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00230B3-7374-E847-8B17-66836C494C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05" r:id="rId2"/>
    <p:sldLayoutId id="2147483715" r:id="rId3"/>
    <p:sldLayoutId id="2147483731" r:id="rId4"/>
    <p:sldLayoutId id="2147483732" r:id="rId5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ヒラギノ角ゴ Pro W3" charset="-128"/>
          <a:cs typeface="ヒラギノ角ゴ Pro W3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87338" indent="-287338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charset="0"/>
        <a:buChar char="•"/>
        <a:defRPr sz="26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576263" indent="-288925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/>
        <a:buChar char="•"/>
        <a:defRPr sz="2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2pPr>
      <a:lvl3pPr marL="855663" indent="-279400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charset="0"/>
        <a:buChar char="•"/>
        <a:defRPr sz="23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3pPr>
      <a:lvl4pPr marL="1143000" indent="-287338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/>
        <a:buChar char="•"/>
        <a:defRPr sz="22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4pPr>
      <a:lvl5pPr marL="1430338" indent="-287338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charset="0"/>
        <a:buChar char="•"/>
        <a:defRPr sz="21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benjamin.spencer@inl.gov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72FCA4-7C67-93EE-AE7D-68C24BA2D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9198B-D62B-BB71-7399-00F0AEB9EA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1350970"/>
            <a:ext cx="11887200" cy="1468430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Structural Materials and Chemistry Technical Area Overview:</a:t>
            </a:r>
            <a:br>
              <a:rPr lang="en-US" dirty="0"/>
            </a:br>
            <a:r>
              <a:rPr lang="en-US" dirty="0"/>
              <a:t>High-Temperature Gas Reactors &amp; Fluoride Salt-Cooled, High-Temperature Reactors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3A6333-6B3A-F884-DA0C-2A7CD111B7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Benjamin Spencer</a:t>
            </a:r>
            <a:r>
              <a:rPr lang="en-US" baseline="30000" dirty="0"/>
              <a:t>1</a:t>
            </a:r>
            <a:r>
              <a:rPr lang="en-US" dirty="0"/>
              <a:t> and Ted Besmann</a:t>
            </a:r>
            <a:r>
              <a:rPr lang="en-US" baseline="30000" dirty="0"/>
              <a:t>2</a:t>
            </a:r>
          </a:p>
          <a:p>
            <a:r>
              <a:rPr lang="en-US" baseline="30000" dirty="0"/>
              <a:t>1</a:t>
            </a:r>
            <a:r>
              <a:rPr lang="en-US" dirty="0"/>
              <a:t>Idaho National Laboratory, </a:t>
            </a:r>
            <a:r>
              <a:rPr lang="en-US" dirty="0">
                <a:hlinkClick r:id="rId2"/>
              </a:rPr>
              <a:t>benjamin.spencer@inl.gov</a:t>
            </a:r>
            <a:r>
              <a:rPr lang="en-US" dirty="0"/>
              <a:t> </a:t>
            </a:r>
          </a:p>
          <a:p>
            <a:r>
              <a:rPr lang="en-US" baseline="30000" dirty="0"/>
              <a:t>2</a:t>
            </a:r>
            <a:r>
              <a:rPr lang="en-US" dirty="0"/>
              <a:t>University of South Carolina</a:t>
            </a:r>
          </a:p>
        </p:txBody>
      </p:sp>
    </p:spTree>
    <p:extLst>
      <p:ext uri="{BB962C8B-B14F-4D97-AF65-F5344CB8AC3E}">
        <p14:creationId xmlns:p14="http://schemas.microsoft.com/office/powerpoint/2010/main" val="1827860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92570-9BC5-CACB-13D6-63FEB6719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CCA82-1D9D-456F-021C-72CE70558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Area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0320F-BFB8-5BEC-5029-7D8346D7D5F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Nuclear reactors contain numerous structural components, the integrity of which is essential for their safe and reliable operation</a:t>
            </a:r>
          </a:p>
          <a:p>
            <a:r>
              <a:rPr lang="en-US" dirty="0"/>
              <a:t>The Structural Materials &amp; Chemistry Technical Area is developing computational tools for two main applications:</a:t>
            </a:r>
          </a:p>
          <a:p>
            <a:pPr lvl="1"/>
            <a:r>
              <a:rPr lang="en-US" dirty="0"/>
              <a:t>Ensuring the integrity of structural components in current and advanced reactors</a:t>
            </a:r>
          </a:p>
          <a:p>
            <a:pPr lvl="1"/>
            <a:r>
              <a:rPr lang="en-US" dirty="0"/>
              <a:t>Chemistry modeling in molten salts, including speciation, depletion, corrosion, and plating.</a:t>
            </a:r>
          </a:p>
          <a:p>
            <a:r>
              <a:rPr lang="en-US" dirty="0"/>
              <a:t>The tools being developed are designed to integrate with the other tools being developed by the NEAMS program for seamless multiphysics coupling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622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4CB551-CB79-B5D2-FD1C-AFCD3CA79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FD585-6F8D-80AD-B99D-082D7E55C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Topics and Codes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EBF3CB-5372-A28D-B675-4EB032CDDCA0}"/>
              </a:ext>
            </a:extLst>
          </p:cNvPr>
          <p:cNvSpPr txBox="1"/>
          <p:nvPr/>
        </p:nvSpPr>
        <p:spPr>
          <a:xfrm>
            <a:off x="3951890" y="1650124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</a:pPr>
            <a:endParaRPr lang="en-US" sz="2323" b="1" dirty="0">
              <a:solidFill>
                <a:srgbClr val="FFFFFF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4CC281-DF37-7A6E-1C45-C163758D3A09}"/>
              </a:ext>
            </a:extLst>
          </p:cNvPr>
          <p:cNvSpPr txBox="1"/>
          <p:nvPr/>
        </p:nvSpPr>
        <p:spPr>
          <a:xfrm>
            <a:off x="2732690" y="150297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</a:pPr>
            <a:endParaRPr lang="en-US" sz="2323" b="1" dirty="0">
              <a:solidFill>
                <a:srgbClr val="FFFFFF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85173C2-EACF-7A9C-486D-F7D777DFFFBA}"/>
              </a:ext>
            </a:extLst>
          </p:cNvPr>
          <p:cNvSpPr/>
          <p:nvPr/>
        </p:nvSpPr>
        <p:spPr>
          <a:xfrm>
            <a:off x="190571" y="1407160"/>
            <a:ext cx="5763189" cy="44602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8BE69BA-1156-61A4-42E3-0D6FB0D0700B}"/>
              </a:ext>
            </a:extLst>
          </p:cNvPr>
          <p:cNvSpPr/>
          <p:nvPr/>
        </p:nvSpPr>
        <p:spPr>
          <a:xfrm>
            <a:off x="6254640" y="1391920"/>
            <a:ext cx="5763189" cy="44602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94F9CA-EB9E-28AE-3C50-A8AD3DD8A558}"/>
              </a:ext>
            </a:extLst>
          </p:cNvPr>
          <p:cNvSpPr txBox="1"/>
          <p:nvPr/>
        </p:nvSpPr>
        <p:spPr>
          <a:xfrm>
            <a:off x="762000" y="1391920"/>
            <a:ext cx="461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Structural Material Performance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BBCFE7-0E38-B85D-2EEE-80552D95B767}"/>
              </a:ext>
            </a:extLst>
          </p:cNvPr>
          <p:cNvSpPr txBox="1"/>
          <p:nvPr/>
        </p:nvSpPr>
        <p:spPr>
          <a:xfrm>
            <a:off x="6756400" y="1371600"/>
            <a:ext cx="467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Molten-Salt Chemistry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DDA49B1-8B69-9766-D39D-67360552913A}"/>
              </a:ext>
            </a:extLst>
          </p:cNvPr>
          <p:cNvSpPr/>
          <p:nvPr/>
        </p:nvSpPr>
        <p:spPr>
          <a:xfrm>
            <a:off x="320080" y="2050049"/>
            <a:ext cx="2715080" cy="1607551"/>
          </a:xfrm>
          <a:prstGeom prst="roundRect">
            <a:avLst/>
          </a:prstGeom>
          <a:solidFill>
            <a:srgbClr val="213E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High-Temperature Alloy Creep</a:t>
            </a:r>
            <a:r>
              <a:rPr lang="en-US" b="1" baseline="30000" dirty="0"/>
              <a:t>1</a:t>
            </a:r>
          </a:p>
          <a:p>
            <a:pPr algn="ctr"/>
            <a:r>
              <a:rPr lang="en-US" dirty="0"/>
              <a:t>LAROMANCE/</a:t>
            </a:r>
            <a:r>
              <a:rPr lang="en-US" dirty="0" err="1"/>
              <a:t>LApx</a:t>
            </a:r>
            <a:br>
              <a:rPr lang="en-US" dirty="0"/>
            </a:br>
            <a:r>
              <a:rPr lang="en-US" dirty="0"/>
              <a:t>NEML2</a:t>
            </a:r>
            <a:br>
              <a:rPr lang="en-US" dirty="0"/>
            </a:br>
            <a:r>
              <a:rPr lang="en-US" dirty="0"/>
              <a:t>Grizzly/</a:t>
            </a:r>
            <a:r>
              <a:rPr lang="en-US" dirty="0" err="1"/>
              <a:t>BlackBear</a:t>
            </a:r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3EBAFAB-6266-D8DA-B69E-4DD063739C81}"/>
              </a:ext>
            </a:extLst>
          </p:cNvPr>
          <p:cNvSpPr/>
          <p:nvPr/>
        </p:nvSpPr>
        <p:spPr>
          <a:xfrm>
            <a:off x="381000" y="4266477"/>
            <a:ext cx="2586586" cy="991323"/>
          </a:xfrm>
          <a:prstGeom prst="roundRect">
            <a:avLst/>
          </a:prstGeom>
          <a:solidFill>
            <a:srgbClr val="213E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Reinforced Concrete Degradation</a:t>
            </a:r>
            <a:br>
              <a:rPr lang="en-US" dirty="0"/>
            </a:br>
            <a:r>
              <a:rPr lang="en-US" dirty="0"/>
              <a:t>Grizzly/</a:t>
            </a:r>
            <a:r>
              <a:rPr lang="en-US" dirty="0" err="1"/>
              <a:t>BlackBear</a:t>
            </a:r>
            <a:endParaRPr lang="en-US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66D91DF-EEA6-0F79-CE09-1DAEE6E76EBE}"/>
              </a:ext>
            </a:extLst>
          </p:cNvPr>
          <p:cNvSpPr/>
          <p:nvPr/>
        </p:nvSpPr>
        <p:spPr>
          <a:xfrm>
            <a:off x="3087221" y="3258022"/>
            <a:ext cx="2780179" cy="780578"/>
          </a:xfrm>
          <a:prstGeom prst="roundRect">
            <a:avLst/>
          </a:prstGeom>
          <a:solidFill>
            <a:srgbClr val="213E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Graphite Components</a:t>
            </a:r>
            <a:r>
              <a:rPr lang="en-US" b="1" baseline="30000" dirty="0"/>
              <a:t>2</a:t>
            </a:r>
            <a:br>
              <a:rPr lang="en-US" dirty="0"/>
            </a:br>
            <a:r>
              <a:rPr lang="en-US" dirty="0"/>
              <a:t>Grizzly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69D5344-F3F0-4DED-6069-0224F8DDA36E}"/>
              </a:ext>
            </a:extLst>
          </p:cNvPr>
          <p:cNvSpPr/>
          <p:nvPr/>
        </p:nvSpPr>
        <p:spPr>
          <a:xfrm>
            <a:off x="3331139" y="1991169"/>
            <a:ext cx="2321618" cy="1133031"/>
          </a:xfrm>
          <a:prstGeom prst="roundRect">
            <a:avLst/>
          </a:prstGeom>
          <a:solidFill>
            <a:srgbClr val="203E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Fast-Reactor Core Duct Deformation</a:t>
            </a:r>
          </a:p>
          <a:p>
            <a:pPr algn="ctr"/>
            <a:r>
              <a:rPr lang="en-US" dirty="0"/>
              <a:t>MOOSE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2B45A68-A3A7-BB16-4FBD-38DE456296A9}"/>
              </a:ext>
            </a:extLst>
          </p:cNvPr>
          <p:cNvSpPr/>
          <p:nvPr/>
        </p:nvSpPr>
        <p:spPr>
          <a:xfrm>
            <a:off x="6829150" y="1910349"/>
            <a:ext cx="1812870" cy="1213851"/>
          </a:xfrm>
          <a:prstGeom prst="roundRect">
            <a:avLst/>
          </a:prstGeom>
          <a:solidFill>
            <a:srgbClr val="213E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Databases</a:t>
            </a:r>
            <a:br>
              <a:rPr lang="en-US" dirty="0"/>
            </a:br>
            <a:r>
              <a:rPr lang="en-US" dirty="0"/>
              <a:t>MSTDB-TP</a:t>
            </a:r>
          </a:p>
          <a:p>
            <a:pPr algn="ctr"/>
            <a:r>
              <a:rPr lang="en-US" dirty="0"/>
              <a:t>MSTDB-TC</a:t>
            </a:r>
            <a:r>
              <a:rPr lang="en-US" baseline="30000" dirty="0"/>
              <a:t>3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F81F70D9-D46E-DD97-400D-9FCA99ACA24D}"/>
              </a:ext>
            </a:extLst>
          </p:cNvPr>
          <p:cNvSpPr/>
          <p:nvPr/>
        </p:nvSpPr>
        <p:spPr>
          <a:xfrm>
            <a:off x="9299490" y="1828800"/>
            <a:ext cx="2260600" cy="1366252"/>
          </a:xfrm>
          <a:prstGeom prst="roundRect">
            <a:avLst/>
          </a:prstGeom>
          <a:solidFill>
            <a:srgbClr val="213E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Gibbs Energy Minimizer</a:t>
            </a:r>
            <a:br>
              <a:rPr lang="en-US" dirty="0"/>
            </a:br>
            <a:r>
              <a:rPr lang="en-US" dirty="0" err="1"/>
              <a:t>Thermochimica</a:t>
            </a:r>
            <a:r>
              <a:rPr lang="en-US" dirty="0"/>
              <a:t>/</a:t>
            </a:r>
          </a:p>
          <a:p>
            <a:pPr algn="ctr"/>
            <a:r>
              <a:rPr lang="en-US" dirty="0"/>
              <a:t>MOOSE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B5C0455-4B63-023A-E5CA-683AE00380C2}"/>
              </a:ext>
            </a:extLst>
          </p:cNvPr>
          <p:cNvSpPr/>
          <p:nvPr/>
        </p:nvSpPr>
        <p:spPr>
          <a:xfrm>
            <a:off x="9335551" y="3285278"/>
            <a:ext cx="2260600" cy="1350475"/>
          </a:xfrm>
          <a:prstGeom prst="roundRect">
            <a:avLst/>
          </a:prstGeom>
          <a:solidFill>
            <a:srgbClr val="213E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Transport Codes</a:t>
            </a:r>
            <a:br>
              <a:rPr lang="en-US" dirty="0"/>
            </a:br>
            <a:r>
              <a:rPr lang="en-US" dirty="0"/>
              <a:t>Mole</a:t>
            </a:r>
          </a:p>
          <a:p>
            <a:pPr algn="ctr"/>
            <a:r>
              <a:rPr lang="en-US" dirty="0"/>
              <a:t>Pronghorn</a:t>
            </a:r>
            <a:br>
              <a:rPr lang="en-US" dirty="0"/>
            </a:br>
            <a:r>
              <a:rPr lang="en-US" dirty="0"/>
              <a:t>MOSCATO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DC6DC1E8-FB4B-CBE3-8D70-24610F6221C6}"/>
              </a:ext>
            </a:extLst>
          </p:cNvPr>
          <p:cNvSpPr/>
          <p:nvPr/>
        </p:nvSpPr>
        <p:spPr>
          <a:xfrm>
            <a:off x="6568840" y="3200400"/>
            <a:ext cx="2416450" cy="1389153"/>
          </a:xfrm>
          <a:prstGeom prst="roundRect">
            <a:avLst/>
          </a:prstGeom>
          <a:solidFill>
            <a:srgbClr val="213E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Ab-initio Salt Property Prediction</a:t>
            </a:r>
            <a:endParaRPr lang="en-US" dirty="0"/>
          </a:p>
          <a:p>
            <a:pPr algn="ctr"/>
            <a:r>
              <a:rPr lang="en-US" dirty="0"/>
              <a:t>AIMD, MD, MD with ML potentials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B741277A-7FDB-BFD2-0262-A896764A34C4}"/>
              </a:ext>
            </a:extLst>
          </p:cNvPr>
          <p:cNvSpPr/>
          <p:nvPr/>
        </p:nvSpPr>
        <p:spPr>
          <a:xfrm>
            <a:off x="3371121" y="4191000"/>
            <a:ext cx="2170094" cy="1213851"/>
          </a:xfrm>
          <a:prstGeom prst="roundRect">
            <a:avLst/>
          </a:prstGeom>
          <a:solidFill>
            <a:srgbClr val="213E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LWR Reactor Pressure Vessel Integrity</a:t>
            </a:r>
            <a:br>
              <a:rPr lang="en-US" dirty="0"/>
            </a:br>
            <a:r>
              <a:rPr lang="en-US" dirty="0"/>
              <a:t>Grizzly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560F25-57A3-E109-BB35-6112DB9A9A24}"/>
              </a:ext>
            </a:extLst>
          </p:cNvPr>
          <p:cNvSpPr txBox="1"/>
          <p:nvPr/>
        </p:nvSpPr>
        <p:spPr>
          <a:xfrm>
            <a:off x="6315238" y="5909846"/>
            <a:ext cx="29049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30000" dirty="0"/>
              <a:t>3</a:t>
            </a:r>
            <a:r>
              <a:rPr lang="en-US" sz="1600" dirty="0"/>
              <a:t>Developed by MSR program 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5883813-1D7C-088E-41CA-9868124DBBAC}"/>
              </a:ext>
            </a:extLst>
          </p:cNvPr>
          <p:cNvSpPr/>
          <p:nvPr/>
        </p:nvSpPr>
        <p:spPr>
          <a:xfrm>
            <a:off x="8285590" y="4739846"/>
            <a:ext cx="2027800" cy="971014"/>
          </a:xfrm>
          <a:prstGeom prst="roundRect">
            <a:avLst/>
          </a:prstGeom>
          <a:solidFill>
            <a:srgbClr val="213E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Metal Hydride Moderators</a:t>
            </a:r>
            <a:br>
              <a:rPr lang="en-US" dirty="0"/>
            </a:br>
            <a:r>
              <a:rPr lang="en-US" dirty="0"/>
              <a:t>SWIFT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4CF39E-AFC9-9226-B12E-A008685CAAFF}"/>
              </a:ext>
            </a:extLst>
          </p:cNvPr>
          <p:cNvSpPr txBox="1"/>
          <p:nvPr/>
        </p:nvSpPr>
        <p:spPr>
          <a:xfrm>
            <a:off x="134230" y="5909846"/>
            <a:ext cx="34076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30000" dirty="0"/>
              <a:t>1</a:t>
            </a:r>
            <a:r>
              <a:rPr lang="en-US" sz="1600" dirty="0"/>
              <a:t>Coordination with AMMT program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95D86A-1052-5587-EBBD-EDEECFA85A3B}"/>
              </a:ext>
            </a:extLst>
          </p:cNvPr>
          <p:cNvSpPr txBox="1"/>
          <p:nvPr/>
        </p:nvSpPr>
        <p:spPr>
          <a:xfrm>
            <a:off x="3643494" y="5909846"/>
            <a:ext cx="25287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30000" dirty="0"/>
              <a:t>2</a:t>
            </a:r>
            <a:r>
              <a:rPr lang="en-US" sz="1600" dirty="0"/>
              <a:t>Data from ART program </a:t>
            </a:r>
          </a:p>
        </p:txBody>
      </p:sp>
    </p:spTree>
    <p:extLst>
      <p:ext uri="{BB962C8B-B14F-4D97-AF65-F5344CB8AC3E}">
        <p14:creationId xmlns:p14="http://schemas.microsoft.com/office/powerpoint/2010/main" val="4060206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E0160-74D1-91A1-D582-8F5E44995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62B65-2E7D-15AD-A9AE-8CF8461DA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Topics and Codes (Presentation Topics Indicated)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BF2429-0B4A-D903-2397-58F4112DEC25}"/>
              </a:ext>
            </a:extLst>
          </p:cNvPr>
          <p:cNvSpPr txBox="1"/>
          <p:nvPr/>
        </p:nvSpPr>
        <p:spPr>
          <a:xfrm>
            <a:off x="3951890" y="1650124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</a:pPr>
            <a:endParaRPr lang="en-US" sz="2323" b="1" dirty="0">
              <a:solidFill>
                <a:srgbClr val="FFFFFF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100DD2-4213-5ECF-BE59-403A0F214AED}"/>
              </a:ext>
            </a:extLst>
          </p:cNvPr>
          <p:cNvSpPr txBox="1"/>
          <p:nvPr/>
        </p:nvSpPr>
        <p:spPr>
          <a:xfrm>
            <a:off x="2732690" y="150297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</a:pPr>
            <a:endParaRPr lang="en-US" sz="2323" b="1" dirty="0">
              <a:solidFill>
                <a:srgbClr val="FFFFFF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C1FE157-8ABB-2B62-5843-1E59522A3FF1}"/>
              </a:ext>
            </a:extLst>
          </p:cNvPr>
          <p:cNvSpPr/>
          <p:nvPr/>
        </p:nvSpPr>
        <p:spPr>
          <a:xfrm>
            <a:off x="190571" y="1407160"/>
            <a:ext cx="5763189" cy="44602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6E31B3B-138D-D4B6-75A3-074C0EE3965E}"/>
              </a:ext>
            </a:extLst>
          </p:cNvPr>
          <p:cNvSpPr/>
          <p:nvPr/>
        </p:nvSpPr>
        <p:spPr>
          <a:xfrm>
            <a:off x="6254640" y="1391920"/>
            <a:ext cx="5763189" cy="44602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9A0DA8-70D2-A870-6CC2-E7B30BF184DF}"/>
              </a:ext>
            </a:extLst>
          </p:cNvPr>
          <p:cNvSpPr txBox="1"/>
          <p:nvPr/>
        </p:nvSpPr>
        <p:spPr>
          <a:xfrm>
            <a:off x="762000" y="1391920"/>
            <a:ext cx="461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Structural Material Performance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3D9B4D-5112-D926-3257-658C34FDA99C}"/>
              </a:ext>
            </a:extLst>
          </p:cNvPr>
          <p:cNvSpPr txBox="1"/>
          <p:nvPr/>
        </p:nvSpPr>
        <p:spPr>
          <a:xfrm>
            <a:off x="6756400" y="1371600"/>
            <a:ext cx="467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Molten-Salt Chemistry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79DDD78-CD70-B538-9443-A23CB2972E7E}"/>
              </a:ext>
            </a:extLst>
          </p:cNvPr>
          <p:cNvSpPr/>
          <p:nvPr/>
        </p:nvSpPr>
        <p:spPr>
          <a:xfrm>
            <a:off x="320080" y="2050049"/>
            <a:ext cx="2715080" cy="160755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High-Temperature Alloy Creep</a:t>
            </a:r>
            <a:r>
              <a:rPr lang="en-US" b="1" baseline="30000" dirty="0"/>
              <a:t>1</a:t>
            </a:r>
          </a:p>
          <a:p>
            <a:pPr algn="ctr"/>
            <a:r>
              <a:rPr lang="en-US" dirty="0"/>
              <a:t>LAROMANCE/</a:t>
            </a:r>
            <a:r>
              <a:rPr lang="en-US" dirty="0" err="1"/>
              <a:t>LApx</a:t>
            </a:r>
            <a:br>
              <a:rPr lang="en-US" dirty="0"/>
            </a:br>
            <a:r>
              <a:rPr lang="en-US" dirty="0"/>
              <a:t>NEML2</a:t>
            </a:r>
            <a:br>
              <a:rPr lang="en-US" dirty="0"/>
            </a:br>
            <a:r>
              <a:rPr lang="en-US" dirty="0"/>
              <a:t>Grizzly/</a:t>
            </a:r>
            <a:r>
              <a:rPr lang="en-US" dirty="0" err="1"/>
              <a:t>BlackBear</a:t>
            </a:r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227B38B-1A08-8C32-7A7A-677BACC044F0}"/>
              </a:ext>
            </a:extLst>
          </p:cNvPr>
          <p:cNvSpPr/>
          <p:nvPr/>
        </p:nvSpPr>
        <p:spPr>
          <a:xfrm>
            <a:off x="381000" y="4266477"/>
            <a:ext cx="2586586" cy="991323"/>
          </a:xfrm>
          <a:prstGeom prst="roundRect">
            <a:avLst/>
          </a:prstGeom>
          <a:solidFill>
            <a:srgbClr val="213E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Reinforced Concrete Degradation</a:t>
            </a:r>
            <a:br>
              <a:rPr lang="en-US" dirty="0"/>
            </a:br>
            <a:r>
              <a:rPr lang="en-US" dirty="0"/>
              <a:t>Grizzly/</a:t>
            </a:r>
            <a:r>
              <a:rPr lang="en-US" dirty="0" err="1"/>
              <a:t>BlackBear</a:t>
            </a:r>
            <a:endParaRPr lang="en-US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0B3C418-4BF4-8E22-6396-AF95E1E7BA27}"/>
              </a:ext>
            </a:extLst>
          </p:cNvPr>
          <p:cNvSpPr/>
          <p:nvPr/>
        </p:nvSpPr>
        <p:spPr>
          <a:xfrm>
            <a:off x="3087221" y="3258022"/>
            <a:ext cx="2780179" cy="78057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Graphite Components</a:t>
            </a:r>
            <a:r>
              <a:rPr lang="en-US" b="1" baseline="30000" dirty="0"/>
              <a:t>2</a:t>
            </a:r>
            <a:br>
              <a:rPr lang="en-US" dirty="0"/>
            </a:br>
            <a:r>
              <a:rPr lang="en-US" dirty="0"/>
              <a:t>Grizzly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4C34A67-D828-AA25-430D-C1398A1219BD}"/>
              </a:ext>
            </a:extLst>
          </p:cNvPr>
          <p:cNvSpPr/>
          <p:nvPr/>
        </p:nvSpPr>
        <p:spPr>
          <a:xfrm>
            <a:off x="3331139" y="1991169"/>
            <a:ext cx="2321618" cy="1133031"/>
          </a:xfrm>
          <a:prstGeom prst="roundRect">
            <a:avLst/>
          </a:prstGeom>
          <a:solidFill>
            <a:srgbClr val="203E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Fast-Reactor Core Duct Deformation</a:t>
            </a:r>
          </a:p>
          <a:p>
            <a:pPr algn="ctr"/>
            <a:r>
              <a:rPr lang="en-US" dirty="0"/>
              <a:t>MOOSE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9B9C322-9897-8CC4-2A0B-4AF4ECBFE09A}"/>
              </a:ext>
            </a:extLst>
          </p:cNvPr>
          <p:cNvSpPr/>
          <p:nvPr/>
        </p:nvSpPr>
        <p:spPr>
          <a:xfrm>
            <a:off x="6829150" y="1910349"/>
            <a:ext cx="1812870" cy="1213851"/>
          </a:xfrm>
          <a:prstGeom prst="roundRect">
            <a:avLst/>
          </a:prstGeom>
          <a:solidFill>
            <a:srgbClr val="213E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Databases</a:t>
            </a:r>
            <a:br>
              <a:rPr lang="en-US" dirty="0"/>
            </a:br>
            <a:r>
              <a:rPr lang="en-US" dirty="0"/>
              <a:t>MSTDB-TP</a:t>
            </a:r>
          </a:p>
          <a:p>
            <a:pPr algn="ctr"/>
            <a:r>
              <a:rPr lang="en-US" dirty="0"/>
              <a:t>MSTDB-TC</a:t>
            </a:r>
            <a:r>
              <a:rPr lang="en-US" baseline="30000" dirty="0"/>
              <a:t>3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EB931EE-5C9D-8385-AACD-32DDC3444CFA}"/>
              </a:ext>
            </a:extLst>
          </p:cNvPr>
          <p:cNvSpPr/>
          <p:nvPr/>
        </p:nvSpPr>
        <p:spPr>
          <a:xfrm>
            <a:off x="9299490" y="1828800"/>
            <a:ext cx="2260600" cy="1366252"/>
          </a:xfrm>
          <a:prstGeom prst="roundRect">
            <a:avLst/>
          </a:prstGeom>
          <a:solidFill>
            <a:srgbClr val="213E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Gibbs Energy Minimizer</a:t>
            </a:r>
            <a:br>
              <a:rPr lang="en-US" dirty="0"/>
            </a:br>
            <a:r>
              <a:rPr lang="en-US" dirty="0" err="1"/>
              <a:t>Thermochimica</a:t>
            </a:r>
            <a:r>
              <a:rPr lang="en-US" dirty="0"/>
              <a:t>/</a:t>
            </a:r>
          </a:p>
          <a:p>
            <a:pPr algn="ctr"/>
            <a:r>
              <a:rPr lang="en-US" dirty="0"/>
              <a:t>MOOSE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C0EC3F2-75B1-CFCE-1EAB-86D7EDD4184C}"/>
              </a:ext>
            </a:extLst>
          </p:cNvPr>
          <p:cNvSpPr/>
          <p:nvPr/>
        </p:nvSpPr>
        <p:spPr>
          <a:xfrm>
            <a:off x="9335551" y="3285278"/>
            <a:ext cx="2260600" cy="1350475"/>
          </a:xfrm>
          <a:prstGeom prst="roundRect">
            <a:avLst/>
          </a:prstGeom>
          <a:solidFill>
            <a:srgbClr val="213E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Transport Codes</a:t>
            </a:r>
            <a:br>
              <a:rPr lang="en-US" dirty="0"/>
            </a:br>
            <a:r>
              <a:rPr lang="en-US" dirty="0"/>
              <a:t>Mole</a:t>
            </a:r>
          </a:p>
          <a:p>
            <a:pPr algn="ctr"/>
            <a:r>
              <a:rPr lang="en-US" dirty="0"/>
              <a:t>Pronghorn</a:t>
            </a:r>
            <a:br>
              <a:rPr lang="en-US" dirty="0"/>
            </a:br>
            <a:r>
              <a:rPr lang="en-US" dirty="0"/>
              <a:t>MOSCATO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37CD24C3-D332-DEA5-332E-BDC1F7A41955}"/>
              </a:ext>
            </a:extLst>
          </p:cNvPr>
          <p:cNvSpPr/>
          <p:nvPr/>
        </p:nvSpPr>
        <p:spPr>
          <a:xfrm>
            <a:off x="6568840" y="3200400"/>
            <a:ext cx="2416450" cy="1389153"/>
          </a:xfrm>
          <a:prstGeom prst="roundRect">
            <a:avLst/>
          </a:prstGeom>
          <a:solidFill>
            <a:srgbClr val="213E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Ab-initio Salt Property Prediction</a:t>
            </a:r>
            <a:endParaRPr lang="en-US" dirty="0"/>
          </a:p>
          <a:p>
            <a:pPr algn="ctr"/>
            <a:r>
              <a:rPr lang="en-US" dirty="0"/>
              <a:t>AIMD, MD, MD with ML potentials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3508A88-A163-7BB5-0D61-263CE6AA5C7E}"/>
              </a:ext>
            </a:extLst>
          </p:cNvPr>
          <p:cNvSpPr/>
          <p:nvPr/>
        </p:nvSpPr>
        <p:spPr>
          <a:xfrm>
            <a:off x="3371121" y="4191000"/>
            <a:ext cx="2170094" cy="1213851"/>
          </a:xfrm>
          <a:prstGeom prst="roundRect">
            <a:avLst/>
          </a:prstGeom>
          <a:solidFill>
            <a:srgbClr val="213E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LWR Reactor Pressure Vessel Integrity</a:t>
            </a:r>
            <a:br>
              <a:rPr lang="en-US" dirty="0"/>
            </a:br>
            <a:r>
              <a:rPr lang="en-US" dirty="0"/>
              <a:t>Grizzly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3E0382-A8E5-9518-70E4-EAD6DDC55320}"/>
              </a:ext>
            </a:extLst>
          </p:cNvPr>
          <p:cNvSpPr txBox="1"/>
          <p:nvPr/>
        </p:nvSpPr>
        <p:spPr>
          <a:xfrm>
            <a:off x="6315238" y="5909846"/>
            <a:ext cx="29049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30000" dirty="0"/>
              <a:t>3</a:t>
            </a:r>
            <a:r>
              <a:rPr lang="en-US" sz="1600" dirty="0"/>
              <a:t>Developed by MSR program 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343664FC-548C-6811-4880-53C1C80436E6}"/>
              </a:ext>
            </a:extLst>
          </p:cNvPr>
          <p:cNvSpPr/>
          <p:nvPr/>
        </p:nvSpPr>
        <p:spPr>
          <a:xfrm>
            <a:off x="8285590" y="4739846"/>
            <a:ext cx="2027800" cy="971014"/>
          </a:xfrm>
          <a:prstGeom prst="roundRect">
            <a:avLst/>
          </a:prstGeom>
          <a:solidFill>
            <a:srgbClr val="213E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Metal Hydride Moderators</a:t>
            </a:r>
            <a:br>
              <a:rPr lang="en-US" dirty="0"/>
            </a:br>
            <a:r>
              <a:rPr lang="en-US" dirty="0"/>
              <a:t>SWIFT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C44009-C19B-7E71-2441-C9761A4EEAC2}"/>
              </a:ext>
            </a:extLst>
          </p:cNvPr>
          <p:cNvSpPr txBox="1"/>
          <p:nvPr/>
        </p:nvSpPr>
        <p:spPr>
          <a:xfrm>
            <a:off x="134230" y="5909846"/>
            <a:ext cx="34076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30000" dirty="0"/>
              <a:t>1</a:t>
            </a:r>
            <a:r>
              <a:rPr lang="en-US" sz="1600" dirty="0"/>
              <a:t>Coordination with AMMT program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E4F2D-D00A-95D8-2608-0841F0C843CE}"/>
              </a:ext>
            </a:extLst>
          </p:cNvPr>
          <p:cNvSpPr txBox="1"/>
          <p:nvPr/>
        </p:nvSpPr>
        <p:spPr>
          <a:xfrm>
            <a:off x="3643494" y="5909846"/>
            <a:ext cx="25287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30000" dirty="0"/>
              <a:t>2</a:t>
            </a:r>
            <a:r>
              <a:rPr lang="en-US" sz="1600" dirty="0"/>
              <a:t>Data from ART program </a:t>
            </a:r>
          </a:p>
        </p:txBody>
      </p:sp>
    </p:spTree>
    <p:extLst>
      <p:ext uri="{BB962C8B-B14F-4D97-AF65-F5344CB8AC3E}">
        <p14:creationId xmlns:p14="http://schemas.microsoft.com/office/powerpoint/2010/main" val="3239846075"/>
      </p:ext>
    </p:extLst>
  </p:cSld>
  <p:clrMapOvr>
    <a:masterClrMapping/>
  </p:clrMapOvr>
</p:sld>
</file>

<file path=ppt/theme/theme1.xml><?xml version="1.0" encoding="utf-8"?>
<a:theme xmlns:a="http://schemas.openxmlformats.org/drawingml/2006/main" name="DOE Theme Colors">
  <a:themeElements>
    <a:clrScheme name="EITS Color Scheme">
      <a:dk1>
        <a:sysClr val="windowText" lastClr="000000"/>
      </a:dk1>
      <a:lt1>
        <a:sysClr val="window" lastClr="FFFFFF"/>
      </a:lt1>
      <a:dk2>
        <a:srgbClr val="121A1D"/>
      </a:dk2>
      <a:lt2>
        <a:srgbClr val="D2DBE0"/>
      </a:lt2>
      <a:accent1>
        <a:srgbClr val="003066"/>
      </a:accent1>
      <a:accent2>
        <a:srgbClr val="FFC416"/>
      </a:accent2>
      <a:accent3>
        <a:srgbClr val="004424"/>
      </a:accent3>
      <a:accent4>
        <a:srgbClr val="005496"/>
      </a:accent4>
      <a:accent5>
        <a:srgbClr val="90C853"/>
      </a:accent5>
      <a:accent6>
        <a:srgbClr val="466373"/>
      </a:accent6>
      <a:hlink>
        <a:srgbClr val="003279"/>
      </a:hlink>
      <a:folHlink>
        <a:srgbClr val="004BB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A37E96EC989942900B54ACB2A29844" ma:contentTypeVersion="4" ma:contentTypeDescription="Create a new document." ma:contentTypeScope="" ma:versionID="cb8f55f89174a9f1761ff8fca4f75e74">
  <xsd:schema xmlns:xsd="http://www.w3.org/2001/XMLSchema" xmlns:xs="http://www.w3.org/2001/XMLSchema" xmlns:p="http://schemas.microsoft.com/office/2006/metadata/properties" xmlns:ns2="617f3ddb-f9e0-43cb-bd74-cf55aa24f2e1" targetNamespace="http://schemas.microsoft.com/office/2006/metadata/properties" ma:root="true" ma:fieldsID="4c47a9a4a89c2571f4b901b84c60da16" ns2:_="">
    <xsd:import namespace="617f3ddb-f9e0-43cb-bd74-cf55aa24f2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f3ddb-f9e0-43cb-bd74-cf55aa24f2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44BF56-C799-47DE-B097-42D0AC3F8454}">
  <ds:schemaRefs>
    <ds:schemaRef ds:uri="http://schemas.microsoft.com/office/infopath/2007/PartnerControls"/>
    <ds:schemaRef ds:uri="55bb7a7b-ea7a-4bb0-b24a-d4297f0c0a93"/>
    <ds:schemaRef ds:uri="http://schemas.microsoft.com/office/2006/metadata/properties"/>
    <ds:schemaRef ds:uri="d06c844e-3888-4d7e-9476-f8018e5472cf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  <ds:schemaRef ds:uri="http://purl.org/dc/terms/"/>
    <ds:schemaRef ds:uri="0a20205c-0631-4ff0-81c6-46eee12fe7e9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34DC236-E05B-4765-B448-1E669F9B26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05A846-3272-4E36-A0EC-015DECEA71A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34495</TotalTime>
  <Words>313</Words>
  <Application>Microsoft Macintosh PowerPoint</Application>
  <PresentationFormat>Widescreen</PresentationFormat>
  <Paragraphs>54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Arial Narrow</vt:lpstr>
      <vt:lpstr>Calibri</vt:lpstr>
      <vt:lpstr>STIX Two Text</vt:lpstr>
      <vt:lpstr>DOE Theme Colors</vt:lpstr>
      <vt:lpstr> Structural Materials and Chemistry Technical Area Overview: High-Temperature Gas Reactors &amp; Fluoride Salt-Cooled, High-Temperature Reactors</vt:lpstr>
      <vt:lpstr>Technical Area Overview</vt:lpstr>
      <vt:lpstr>Research Topics and Codes</vt:lpstr>
      <vt:lpstr>Research Topics and Codes (Presentation Topics Indicated)</vt:lpstr>
    </vt:vector>
  </TitlesOfParts>
  <Company>Booz Allen Hamilton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Tai, Jenny [USA]</dc:creator>
  <cp:lastModifiedBy>Benjamin W. Spencer</cp:lastModifiedBy>
  <cp:revision>1766</cp:revision>
  <cp:lastPrinted>2018-02-05T23:05:47Z</cp:lastPrinted>
  <dcterms:created xsi:type="dcterms:W3CDTF">2013-06-03T19:45:25Z</dcterms:created>
  <dcterms:modified xsi:type="dcterms:W3CDTF">2025-06-12T23:30:06Z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0x01010086A37E96EC989942900B54ACB2A29844</vt:lpwstr>
  </property>
  <property fmtid="{D5CDD505-2E9C-101B-9397-08002B2CF9AE}" pid="3" name="MediaServiceImageTags">
    <vt:lpwstr/>
  </property>
</Properties>
</file>