
<file path=[Content_Types].xml><?xml version="1.0" encoding="utf-8"?>
<Types xmlns="http://schemas.openxmlformats.org/package/2006/content-types">
  <Default Extension="emf" ContentType="image/x-emf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6" r:id="rId4"/>
  </p:sldMasterIdLst>
  <p:notesMasterIdLst>
    <p:notesMasterId r:id="rId18"/>
  </p:notesMasterIdLst>
  <p:handoutMasterIdLst>
    <p:handoutMasterId r:id="rId19"/>
  </p:handoutMasterIdLst>
  <p:sldIdLst>
    <p:sldId id="645" r:id="rId5"/>
    <p:sldId id="648" r:id="rId6"/>
    <p:sldId id="666" r:id="rId7"/>
    <p:sldId id="665" r:id="rId8"/>
    <p:sldId id="649" r:id="rId9"/>
    <p:sldId id="652" r:id="rId10"/>
    <p:sldId id="653" r:id="rId11"/>
    <p:sldId id="656" r:id="rId12"/>
    <p:sldId id="657" r:id="rId13"/>
    <p:sldId id="658" r:id="rId14"/>
    <p:sldId id="659" r:id="rId15"/>
    <p:sldId id="654" r:id="rId16"/>
    <p:sldId id="660" r:id="rId17"/>
  </p:sldIdLst>
  <p:sldSz cx="12192000" cy="6858000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brace" initials="k" lastIdx="7" clrIdx="0"/>
  <p:cmAuthor id="1" name="Fernandez, Ted [USA]" initials="FT[" lastIdx="1" clrIdx="1"/>
  <p:cmAuthor id="2" name="Penny.Mefford" initials="PLM" lastIdx="3" clrIdx="2"/>
  <p:cmAuthor id="3" name="johnsc" initials="csj" lastIdx="2" clrIdx="3"/>
  <p:cmAuthor id="4" name="Jenkins, Daniel (CONTR)" initials="JD(" lastIdx="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A1A1"/>
    <a:srgbClr val="213E9A"/>
    <a:srgbClr val="203E9A"/>
    <a:srgbClr val="0E1130"/>
    <a:srgbClr val="293340"/>
    <a:srgbClr val="19204C"/>
    <a:srgbClr val="FEF5E8"/>
    <a:srgbClr val="595959"/>
    <a:srgbClr val="77933C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04" autoAdjust="0"/>
    <p:restoredTop sz="96301" autoAdjust="0"/>
  </p:normalViewPr>
  <p:slideViewPr>
    <p:cSldViewPr snapToObjects="1">
      <p:cViewPr varScale="1">
        <p:scale>
          <a:sx n="90" d="100"/>
          <a:sy n="90" d="100"/>
        </p:scale>
        <p:origin x="208" y="888"/>
      </p:cViewPr>
      <p:guideLst>
        <p:guide orient="horz" pos="2160"/>
        <p:guide pos="256"/>
      </p:guideLst>
    </p:cSldViewPr>
  </p:slideViewPr>
  <p:outlineViewPr>
    <p:cViewPr>
      <p:scale>
        <a:sx n="33" d="100"/>
        <a:sy n="33" d="100"/>
      </p:scale>
      <p:origin x="1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-8418"/>
    </p:cViewPr>
  </p:sorterViewPr>
  <p:notesViewPr>
    <p:cSldViewPr snapToObjects="1">
      <p:cViewPr varScale="1">
        <p:scale>
          <a:sx n="118" d="100"/>
          <a:sy n="118" d="100"/>
        </p:scale>
        <p:origin x="4336" y="21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jamin W. Spencer" userId="5ada662f-52ca-4a3f-a80a-081fb2a5a856" providerId="ADAL" clId="{C4F616BF-8040-1148-BB49-1848C64DCD43}"/>
    <pc:docChg chg="undo custSel addSld delSld modSld sldOrd">
      <pc:chgData name="Benjamin W. Spencer" userId="5ada662f-52ca-4a3f-a80a-081fb2a5a856" providerId="ADAL" clId="{C4F616BF-8040-1148-BB49-1848C64DCD43}" dt="2025-05-01T05:59:06.129" v="12757" actId="20577"/>
      <pc:docMkLst>
        <pc:docMk/>
      </pc:docMkLst>
      <pc:sldChg chg="add del">
        <pc:chgData name="Benjamin W. Spencer" userId="5ada662f-52ca-4a3f-a80a-081fb2a5a856" providerId="ADAL" clId="{C4F616BF-8040-1148-BB49-1848C64DCD43}" dt="2025-04-28T20:42:17.764" v="1844" actId="2696"/>
        <pc:sldMkLst>
          <pc:docMk/>
          <pc:sldMk cId="4095676175" sldId="286"/>
        </pc:sldMkLst>
      </pc:sldChg>
      <pc:sldChg chg="modSp mod">
        <pc:chgData name="Benjamin W. Spencer" userId="5ada662f-52ca-4a3f-a80a-081fb2a5a856" providerId="ADAL" clId="{C4F616BF-8040-1148-BB49-1848C64DCD43}" dt="2025-04-29T21:05:23.656" v="11485" actId="57"/>
        <pc:sldMkLst>
          <pc:docMk/>
          <pc:sldMk cId="2129461849" sldId="636"/>
        </pc:sldMkLst>
      </pc:sldChg>
      <pc:sldChg chg="del">
        <pc:chgData name="Benjamin W. Spencer" userId="5ada662f-52ca-4a3f-a80a-081fb2a5a856" providerId="ADAL" clId="{C4F616BF-8040-1148-BB49-1848C64DCD43}" dt="2025-04-28T20:20:51.510" v="256" actId="2696"/>
        <pc:sldMkLst>
          <pc:docMk/>
          <pc:sldMk cId="3040381626" sldId="638"/>
        </pc:sldMkLst>
      </pc:sldChg>
      <pc:sldChg chg="addSp delSp modSp add del mod ord">
        <pc:chgData name="Benjamin W. Spencer" userId="5ada662f-52ca-4a3f-a80a-081fb2a5a856" providerId="ADAL" clId="{C4F616BF-8040-1148-BB49-1848C64DCD43}" dt="2025-05-01T05:33:31.260" v="11634"/>
        <pc:sldMkLst>
          <pc:docMk/>
          <pc:sldMk cId="3529382502" sldId="639"/>
        </pc:sldMkLst>
      </pc:sldChg>
      <pc:sldChg chg="del">
        <pc:chgData name="Benjamin W. Spencer" userId="5ada662f-52ca-4a3f-a80a-081fb2a5a856" providerId="ADAL" clId="{C4F616BF-8040-1148-BB49-1848C64DCD43}" dt="2025-04-28T20:22:36.962" v="321" actId="2696"/>
        <pc:sldMkLst>
          <pc:docMk/>
          <pc:sldMk cId="3272174478" sldId="640"/>
        </pc:sldMkLst>
      </pc:sldChg>
      <pc:sldChg chg="del">
        <pc:chgData name="Benjamin W. Spencer" userId="5ada662f-52ca-4a3f-a80a-081fb2a5a856" providerId="ADAL" clId="{C4F616BF-8040-1148-BB49-1848C64DCD43}" dt="2025-04-28T23:05:41.197" v="2348" actId="2696"/>
        <pc:sldMkLst>
          <pc:docMk/>
          <pc:sldMk cId="1377814855" sldId="641"/>
        </pc:sldMkLst>
      </pc:sldChg>
      <pc:sldChg chg="del">
        <pc:chgData name="Benjamin W. Spencer" userId="5ada662f-52ca-4a3f-a80a-081fb2a5a856" providerId="ADAL" clId="{C4F616BF-8040-1148-BB49-1848C64DCD43}" dt="2025-04-28T23:05:40.027" v="2346" actId="2696"/>
        <pc:sldMkLst>
          <pc:docMk/>
          <pc:sldMk cId="1791436449" sldId="642"/>
        </pc:sldMkLst>
      </pc:sldChg>
      <pc:sldChg chg="del">
        <pc:chgData name="Benjamin W. Spencer" userId="5ada662f-52ca-4a3f-a80a-081fb2a5a856" providerId="ADAL" clId="{C4F616BF-8040-1148-BB49-1848C64DCD43}" dt="2025-05-01T05:33:36.126" v="11635" actId="2696"/>
        <pc:sldMkLst>
          <pc:docMk/>
          <pc:sldMk cId="1738458704" sldId="643"/>
        </pc:sldMkLst>
      </pc:sldChg>
      <pc:sldChg chg="add del">
        <pc:chgData name="Benjamin W. Spencer" userId="5ada662f-52ca-4a3f-a80a-081fb2a5a856" providerId="ADAL" clId="{C4F616BF-8040-1148-BB49-1848C64DCD43}" dt="2025-05-01T05:33:31.260" v="11634"/>
        <pc:sldMkLst>
          <pc:docMk/>
          <pc:sldMk cId="2087587094" sldId="644"/>
        </pc:sldMkLst>
      </pc:sldChg>
      <pc:sldChg chg="modSp add mod">
        <pc:chgData name="Benjamin W. Spencer" userId="5ada662f-52ca-4a3f-a80a-081fb2a5a856" providerId="ADAL" clId="{C4F616BF-8040-1148-BB49-1848C64DCD43}" dt="2025-05-01T05:33:59.627" v="11662" actId="20577"/>
        <pc:sldMkLst>
          <pc:docMk/>
          <pc:sldMk cId="202624371" sldId="645"/>
        </pc:sldMkLst>
        <pc:spChg chg="mod">
          <ac:chgData name="Benjamin W. Spencer" userId="5ada662f-52ca-4a3f-a80a-081fb2a5a856" providerId="ADAL" clId="{C4F616BF-8040-1148-BB49-1848C64DCD43}" dt="2025-04-28T20:20:42.641" v="255" actId="14100"/>
          <ac:spMkLst>
            <pc:docMk/>
            <pc:sldMk cId="202624371" sldId="645"/>
            <ac:spMk id="2" creationId="{DE19EDDF-0533-1E27-4405-CF5E0D6B9FDB}"/>
          </ac:spMkLst>
        </pc:spChg>
        <pc:spChg chg="mod">
          <ac:chgData name="Benjamin W. Spencer" userId="5ada662f-52ca-4a3f-a80a-081fb2a5a856" providerId="ADAL" clId="{C4F616BF-8040-1148-BB49-1848C64DCD43}" dt="2025-05-01T05:33:59.627" v="11662" actId="20577"/>
          <ac:spMkLst>
            <pc:docMk/>
            <pc:sldMk cId="202624371" sldId="645"/>
            <ac:spMk id="3" creationId="{9174113B-E84D-5F15-3B92-E93824265C4C}"/>
          </ac:spMkLst>
        </pc:spChg>
      </pc:sldChg>
      <pc:sldChg chg="modSp add mod">
        <pc:chgData name="Benjamin W. Spencer" userId="5ada662f-52ca-4a3f-a80a-081fb2a5a856" providerId="ADAL" clId="{C4F616BF-8040-1148-BB49-1848C64DCD43}" dt="2025-04-29T21:13:28.613" v="11623" actId="20577"/>
        <pc:sldMkLst>
          <pc:docMk/>
          <pc:sldMk cId="1827860956" sldId="646"/>
        </pc:sldMkLst>
      </pc:sldChg>
      <pc:sldChg chg="modSp add mod">
        <pc:chgData name="Benjamin W. Spencer" userId="5ada662f-52ca-4a3f-a80a-081fb2a5a856" providerId="ADAL" clId="{C4F616BF-8040-1148-BB49-1848C64DCD43}" dt="2025-04-29T21:14:14.703" v="11631" actId="20577"/>
        <pc:sldMkLst>
          <pc:docMk/>
          <pc:sldMk cId="1417585660" sldId="647"/>
        </pc:sldMkLst>
      </pc:sldChg>
      <pc:sldChg chg="modSp add del mod">
        <pc:chgData name="Benjamin W. Spencer" userId="5ada662f-52ca-4a3f-a80a-081fb2a5a856" providerId="ADAL" clId="{C4F616BF-8040-1148-BB49-1848C64DCD43}" dt="2025-04-28T23:07:13.613" v="2403" actId="20577"/>
        <pc:sldMkLst>
          <pc:docMk/>
          <pc:sldMk cId="3184812207" sldId="648"/>
        </pc:sldMkLst>
        <pc:spChg chg="mod">
          <ac:chgData name="Benjamin W. Spencer" userId="5ada662f-52ca-4a3f-a80a-081fb2a5a856" providerId="ADAL" clId="{C4F616BF-8040-1148-BB49-1848C64DCD43}" dt="2025-04-28T20:33:34.472" v="504" actId="20577"/>
          <ac:spMkLst>
            <pc:docMk/>
            <pc:sldMk cId="3184812207" sldId="648"/>
            <ac:spMk id="2" creationId="{47551B82-F487-093F-BAE7-FE8E0EDC7106}"/>
          </ac:spMkLst>
        </pc:spChg>
        <pc:spChg chg="mod">
          <ac:chgData name="Benjamin W. Spencer" userId="5ada662f-52ca-4a3f-a80a-081fb2a5a856" providerId="ADAL" clId="{C4F616BF-8040-1148-BB49-1848C64DCD43}" dt="2025-04-28T23:07:13.613" v="2403" actId="20577"/>
          <ac:spMkLst>
            <pc:docMk/>
            <pc:sldMk cId="3184812207" sldId="648"/>
            <ac:spMk id="3" creationId="{54F6BDD1-3091-8A98-A35B-5F95424ADD1E}"/>
          </ac:spMkLst>
        </pc:spChg>
      </pc:sldChg>
      <pc:sldChg chg="addSp delSp modSp add mod">
        <pc:chgData name="Benjamin W. Spencer" userId="5ada662f-52ca-4a3f-a80a-081fb2a5a856" providerId="ADAL" clId="{C4F616BF-8040-1148-BB49-1848C64DCD43}" dt="2025-04-29T16:57:48.937" v="9676" actId="20577"/>
        <pc:sldMkLst>
          <pc:docMk/>
          <pc:sldMk cId="3433459407" sldId="649"/>
        </pc:sldMkLst>
        <pc:spChg chg="mod">
          <ac:chgData name="Benjamin W. Spencer" userId="5ada662f-52ca-4a3f-a80a-081fb2a5a856" providerId="ADAL" clId="{C4F616BF-8040-1148-BB49-1848C64DCD43}" dt="2025-04-29T16:57:48.937" v="9676" actId="20577"/>
          <ac:spMkLst>
            <pc:docMk/>
            <pc:sldMk cId="3433459407" sldId="649"/>
            <ac:spMk id="3" creationId="{CC9D97E4-73E0-610A-79F7-9CE27B475F30}"/>
          </ac:spMkLst>
        </pc:spChg>
        <pc:spChg chg="add mod">
          <ac:chgData name="Benjamin W. Spencer" userId="5ada662f-52ca-4a3f-a80a-081fb2a5a856" providerId="ADAL" clId="{C4F616BF-8040-1148-BB49-1848C64DCD43}" dt="2025-04-28T23:15:15.005" v="2529" actId="20577"/>
          <ac:spMkLst>
            <pc:docMk/>
            <pc:sldMk cId="3433459407" sldId="649"/>
            <ac:spMk id="8" creationId="{A027BAC0-3FAF-EE87-D085-FA4711323E73}"/>
          </ac:spMkLst>
        </pc:spChg>
        <pc:spChg chg="add mod">
          <ac:chgData name="Benjamin W. Spencer" userId="5ada662f-52ca-4a3f-a80a-081fb2a5a856" providerId="ADAL" clId="{C4F616BF-8040-1148-BB49-1848C64DCD43}" dt="2025-04-28T23:14:19.274" v="2480" actId="1076"/>
          <ac:spMkLst>
            <pc:docMk/>
            <pc:sldMk cId="3433459407" sldId="649"/>
            <ac:spMk id="10" creationId="{27EDDC15-7FFE-6B12-648C-A706E60DFD0A}"/>
          </ac:spMkLst>
        </pc:spChg>
        <pc:picChg chg="add mod modCrop">
          <ac:chgData name="Benjamin W. Spencer" userId="5ada662f-52ca-4a3f-a80a-081fb2a5a856" providerId="ADAL" clId="{C4F616BF-8040-1148-BB49-1848C64DCD43}" dt="2025-04-28T23:16:36.300" v="2541" actId="1037"/>
          <ac:picMkLst>
            <pc:docMk/>
            <pc:sldMk cId="3433459407" sldId="649"/>
            <ac:picMk id="7" creationId="{10D43F43-1921-8A2A-50CF-88D8194DB6BF}"/>
          </ac:picMkLst>
        </pc:picChg>
        <pc:picChg chg="add mod">
          <ac:chgData name="Benjamin W. Spencer" userId="5ada662f-52ca-4a3f-a80a-081fb2a5a856" providerId="ADAL" clId="{C4F616BF-8040-1148-BB49-1848C64DCD43}" dt="2025-04-28T23:14:19.274" v="2480" actId="1076"/>
          <ac:picMkLst>
            <pc:docMk/>
            <pc:sldMk cId="3433459407" sldId="649"/>
            <ac:picMk id="9" creationId="{91EC6221-CF78-E26D-19FD-20AE92AE3398}"/>
          </ac:picMkLst>
        </pc:picChg>
      </pc:sldChg>
      <pc:sldChg chg="delSp modSp add del mod">
        <pc:chgData name="Benjamin W. Spencer" userId="5ada662f-52ca-4a3f-a80a-081fb2a5a856" providerId="ADAL" clId="{C4F616BF-8040-1148-BB49-1848C64DCD43}" dt="2025-05-01T05:34:54.713" v="11665" actId="2696"/>
        <pc:sldMkLst>
          <pc:docMk/>
          <pc:sldMk cId="2971483968" sldId="650"/>
        </pc:sldMkLst>
      </pc:sldChg>
      <pc:sldChg chg="addSp delSp modSp add del mod">
        <pc:chgData name="Benjamin W. Spencer" userId="5ada662f-52ca-4a3f-a80a-081fb2a5a856" providerId="ADAL" clId="{C4F616BF-8040-1148-BB49-1848C64DCD43}" dt="2025-05-01T05:35:00.960" v="11666" actId="2696"/>
        <pc:sldMkLst>
          <pc:docMk/>
          <pc:sldMk cId="3244676576" sldId="651"/>
        </pc:sldMkLst>
      </pc:sldChg>
      <pc:sldChg chg="addSp delSp modSp add mod">
        <pc:chgData name="Benjamin W. Spencer" userId="5ada662f-52ca-4a3f-a80a-081fb2a5a856" providerId="ADAL" clId="{C4F616BF-8040-1148-BB49-1848C64DCD43}" dt="2025-04-29T04:15:37.782" v="4963" actId="478"/>
        <pc:sldMkLst>
          <pc:docMk/>
          <pc:sldMk cId="3062792300" sldId="652"/>
        </pc:sldMkLst>
        <pc:spChg chg="mod">
          <ac:chgData name="Benjamin W. Spencer" userId="5ada662f-52ca-4a3f-a80a-081fb2a5a856" providerId="ADAL" clId="{C4F616BF-8040-1148-BB49-1848C64DCD43}" dt="2025-04-28T23:11:38.320" v="2463" actId="20577"/>
          <ac:spMkLst>
            <pc:docMk/>
            <pc:sldMk cId="3062792300" sldId="652"/>
            <ac:spMk id="2" creationId="{0A4CDA8A-747D-F082-91FE-876B36B42532}"/>
          </ac:spMkLst>
        </pc:spChg>
        <pc:spChg chg="mod">
          <ac:chgData name="Benjamin W. Spencer" userId="5ada662f-52ca-4a3f-a80a-081fb2a5a856" providerId="ADAL" clId="{C4F616BF-8040-1148-BB49-1848C64DCD43}" dt="2025-04-29T00:40:14.036" v="4961" actId="1036"/>
          <ac:spMkLst>
            <pc:docMk/>
            <pc:sldMk cId="3062792300" sldId="652"/>
            <ac:spMk id="3" creationId="{AD6FBE7A-C3C0-AE0F-7CF7-25D389D3108A}"/>
          </ac:spMkLst>
        </pc:spChg>
        <pc:spChg chg="mod">
          <ac:chgData name="Benjamin W. Spencer" userId="5ada662f-52ca-4a3f-a80a-081fb2a5a856" providerId="ADAL" clId="{C4F616BF-8040-1148-BB49-1848C64DCD43}" dt="2025-04-29T00:39:50.778" v="4941" actId="1038"/>
          <ac:spMkLst>
            <pc:docMk/>
            <pc:sldMk cId="3062792300" sldId="652"/>
            <ac:spMk id="4" creationId="{AB0CF55E-997F-51FB-1F9C-346BBC8ACC63}"/>
          </ac:spMkLst>
        </pc:spChg>
        <pc:spChg chg="mod">
          <ac:chgData name="Benjamin W. Spencer" userId="5ada662f-52ca-4a3f-a80a-081fb2a5a856" providerId="ADAL" clId="{C4F616BF-8040-1148-BB49-1848C64DCD43}" dt="2025-04-29T00:39:50.778" v="4941" actId="1038"/>
          <ac:spMkLst>
            <pc:docMk/>
            <pc:sldMk cId="3062792300" sldId="652"/>
            <ac:spMk id="5" creationId="{B89F5643-CF38-0925-735D-4F4BDD4E892E}"/>
          </ac:spMkLst>
        </pc:spChg>
        <pc:spChg chg="mod">
          <ac:chgData name="Benjamin W. Spencer" userId="5ada662f-52ca-4a3f-a80a-081fb2a5a856" providerId="ADAL" clId="{C4F616BF-8040-1148-BB49-1848C64DCD43}" dt="2025-04-29T00:39:50.778" v="4941" actId="1038"/>
          <ac:spMkLst>
            <pc:docMk/>
            <pc:sldMk cId="3062792300" sldId="652"/>
            <ac:spMk id="6" creationId="{F7476283-1B64-705B-2CC5-BA1AB42BE494}"/>
          </ac:spMkLst>
        </pc:spChg>
        <pc:spChg chg="add mod">
          <ac:chgData name="Benjamin W. Spencer" userId="5ada662f-52ca-4a3f-a80a-081fb2a5a856" providerId="ADAL" clId="{C4F616BF-8040-1148-BB49-1848C64DCD43}" dt="2025-04-29T00:39:50.778" v="4941" actId="1038"/>
          <ac:spMkLst>
            <pc:docMk/>
            <pc:sldMk cId="3062792300" sldId="652"/>
            <ac:spMk id="9" creationId="{1DE397EF-4F87-5644-22FD-70B5D421EA59}"/>
          </ac:spMkLst>
        </pc:spChg>
        <pc:cxnChg chg="add mod">
          <ac:chgData name="Benjamin W. Spencer" userId="5ada662f-52ca-4a3f-a80a-081fb2a5a856" providerId="ADAL" clId="{C4F616BF-8040-1148-BB49-1848C64DCD43}" dt="2025-04-29T00:39:50.778" v="4941" actId="1038"/>
          <ac:cxnSpMkLst>
            <pc:docMk/>
            <pc:sldMk cId="3062792300" sldId="652"/>
            <ac:cxnSpMk id="11" creationId="{2292BF4D-066F-812C-50C1-8BACCA8E5894}"/>
          </ac:cxnSpMkLst>
        </pc:cxnChg>
        <pc:cxnChg chg="add mod">
          <ac:chgData name="Benjamin W. Spencer" userId="5ada662f-52ca-4a3f-a80a-081fb2a5a856" providerId="ADAL" clId="{C4F616BF-8040-1148-BB49-1848C64DCD43}" dt="2025-04-29T00:39:50.778" v="4941" actId="1038"/>
          <ac:cxnSpMkLst>
            <pc:docMk/>
            <pc:sldMk cId="3062792300" sldId="652"/>
            <ac:cxnSpMk id="14" creationId="{557676ED-1042-3439-A76E-F2D77ABCC483}"/>
          </ac:cxnSpMkLst>
        </pc:cxnChg>
        <pc:cxnChg chg="add mod">
          <ac:chgData name="Benjamin W. Spencer" userId="5ada662f-52ca-4a3f-a80a-081fb2a5a856" providerId="ADAL" clId="{C4F616BF-8040-1148-BB49-1848C64DCD43}" dt="2025-04-29T00:39:50.778" v="4941" actId="1038"/>
          <ac:cxnSpMkLst>
            <pc:docMk/>
            <pc:sldMk cId="3062792300" sldId="652"/>
            <ac:cxnSpMk id="17" creationId="{247ABDA4-C873-295D-724C-5491CE4CF92C}"/>
          </ac:cxnSpMkLst>
        </pc:cxnChg>
        <pc:cxnChg chg="add mod">
          <ac:chgData name="Benjamin W. Spencer" userId="5ada662f-52ca-4a3f-a80a-081fb2a5a856" providerId="ADAL" clId="{C4F616BF-8040-1148-BB49-1848C64DCD43}" dt="2025-04-29T00:39:50.778" v="4941" actId="1038"/>
          <ac:cxnSpMkLst>
            <pc:docMk/>
            <pc:sldMk cId="3062792300" sldId="652"/>
            <ac:cxnSpMk id="24" creationId="{34FEE3E5-9F2D-671D-D96D-28B3A37436D0}"/>
          </ac:cxnSpMkLst>
        </pc:cxnChg>
        <pc:cxnChg chg="add mod">
          <ac:chgData name="Benjamin W. Spencer" userId="5ada662f-52ca-4a3f-a80a-081fb2a5a856" providerId="ADAL" clId="{C4F616BF-8040-1148-BB49-1848C64DCD43}" dt="2025-04-29T00:39:50.778" v="4941" actId="1038"/>
          <ac:cxnSpMkLst>
            <pc:docMk/>
            <pc:sldMk cId="3062792300" sldId="652"/>
            <ac:cxnSpMk id="31" creationId="{26DF43FF-E7BD-80DC-9335-D184CC28E4A4}"/>
          </ac:cxnSpMkLst>
        </pc:cxnChg>
        <pc:cxnChg chg="add mod">
          <ac:chgData name="Benjamin W. Spencer" userId="5ada662f-52ca-4a3f-a80a-081fb2a5a856" providerId="ADAL" clId="{C4F616BF-8040-1148-BB49-1848C64DCD43}" dt="2025-04-29T00:39:50.778" v="4941" actId="1038"/>
          <ac:cxnSpMkLst>
            <pc:docMk/>
            <pc:sldMk cId="3062792300" sldId="652"/>
            <ac:cxnSpMk id="34" creationId="{8105C033-6E8D-9211-FFA4-3D4B67500AAE}"/>
          </ac:cxnSpMkLst>
        </pc:cxnChg>
      </pc:sldChg>
      <pc:sldChg chg="addSp delSp modSp add mod modAnim">
        <pc:chgData name="Benjamin W. Spencer" userId="5ada662f-52ca-4a3f-a80a-081fb2a5a856" providerId="ADAL" clId="{C4F616BF-8040-1148-BB49-1848C64DCD43}" dt="2025-04-29T17:02:06.348" v="10112" actId="20577"/>
        <pc:sldMkLst>
          <pc:docMk/>
          <pc:sldMk cId="2076293342" sldId="653"/>
        </pc:sldMkLst>
        <pc:spChg chg="mod">
          <ac:chgData name="Benjamin W. Spencer" userId="5ada662f-52ca-4a3f-a80a-081fb2a5a856" providerId="ADAL" clId="{C4F616BF-8040-1148-BB49-1848C64DCD43}" dt="2025-04-29T17:00:47.681" v="10006" actId="20577"/>
          <ac:spMkLst>
            <pc:docMk/>
            <pc:sldMk cId="2076293342" sldId="653"/>
            <ac:spMk id="2" creationId="{B275F719-1A70-9EB3-73FA-8A03DB5B64D7}"/>
          </ac:spMkLst>
        </pc:spChg>
        <pc:spChg chg="mod">
          <ac:chgData name="Benjamin W. Spencer" userId="5ada662f-52ca-4a3f-a80a-081fb2a5a856" providerId="ADAL" clId="{C4F616BF-8040-1148-BB49-1848C64DCD43}" dt="2025-04-29T17:02:06.348" v="10112" actId="20577"/>
          <ac:spMkLst>
            <pc:docMk/>
            <pc:sldMk cId="2076293342" sldId="653"/>
            <ac:spMk id="3" creationId="{C32D0BF5-E9E1-90EC-8DF0-38E47D99B15C}"/>
          </ac:spMkLst>
        </pc:spChg>
        <pc:picChg chg="add mod">
          <ac:chgData name="Benjamin W. Spencer" userId="5ada662f-52ca-4a3f-a80a-081fb2a5a856" providerId="ADAL" clId="{C4F616BF-8040-1148-BB49-1848C64DCD43}" dt="2025-04-29T16:59:45.300" v="9996" actId="167"/>
          <ac:picMkLst>
            <pc:docMk/>
            <pc:sldMk cId="2076293342" sldId="653"/>
            <ac:picMk id="8" creationId="{4971CE8F-E68C-F48A-FFAE-119C1A38AC2E}"/>
          </ac:picMkLst>
        </pc:picChg>
      </pc:sldChg>
      <pc:sldChg chg="delSp modSp add del mod">
        <pc:chgData name="Benjamin W. Spencer" userId="5ada662f-52ca-4a3f-a80a-081fb2a5a856" providerId="ADAL" clId="{C4F616BF-8040-1148-BB49-1848C64DCD43}" dt="2025-04-29T05:08:06.292" v="7821" actId="2696"/>
        <pc:sldMkLst>
          <pc:docMk/>
          <pc:sldMk cId="2794547209" sldId="654"/>
        </pc:sldMkLst>
      </pc:sldChg>
      <pc:sldChg chg="modSp add mod">
        <pc:chgData name="Benjamin W. Spencer" userId="5ada662f-52ca-4a3f-a80a-081fb2a5a856" providerId="ADAL" clId="{C4F616BF-8040-1148-BB49-1848C64DCD43}" dt="2025-04-29T17:21:05.746" v="11083" actId="20577"/>
        <pc:sldMkLst>
          <pc:docMk/>
          <pc:sldMk cId="3831149740" sldId="654"/>
        </pc:sldMkLst>
        <pc:spChg chg="mod">
          <ac:chgData name="Benjamin W. Spencer" userId="5ada662f-52ca-4a3f-a80a-081fb2a5a856" providerId="ADAL" clId="{C4F616BF-8040-1148-BB49-1848C64DCD43}" dt="2025-04-29T17:14:39.575" v="10632" actId="20577"/>
          <ac:spMkLst>
            <pc:docMk/>
            <pc:sldMk cId="3831149740" sldId="654"/>
            <ac:spMk id="2" creationId="{DCABC209-8E65-889B-5629-899EC8DC8451}"/>
          </ac:spMkLst>
        </pc:spChg>
        <pc:spChg chg="mod">
          <ac:chgData name="Benjamin W. Spencer" userId="5ada662f-52ca-4a3f-a80a-081fb2a5a856" providerId="ADAL" clId="{C4F616BF-8040-1148-BB49-1848C64DCD43}" dt="2025-04-29T17:21:05.746" v="11083" actId="20577"/>
          <ac:spMkLst>
            <pc:docMk/>
            <pc:sldMk cId="3831149740" sldId="654"/>
            <ac:spMk id="3" creationId="{38ABC632-47B8-20FF-C231-D11B94C99D8F}"/>
          </ac:spMkLst>
        </pc:spChg>
      </pc:sldChg>
      <pc:sldChg chg="addSp delSp modSp add del mod modAnim">
        <pc:chgData name="Benjamin W. Spencer" userId="5ada662f-52ca-4a3f-a80a-081fb2a5a856" providerId="ADAL" clId="{C4F616BF-8040-1148-BB49-1848C64DCD43}" dt="2025-04-29T00:35:34.155" v="4653" actId="2696"/>
        <pc:sldMkLst>
          <pc:docMk/>
          <pc:sldMk cId="4118991737" sldId="655"/>
        </pc:sldMkLst>
      </pc:sldChg>
      <pc:sldChg chg="modSp add del mod">
        <pc:chgData name="Benjamin W. Spencer" userId="5ada662f-52ca-4a3f-a80a-081fb2a5a856" providerId="ADAL" clId="{C4F616BF-8040-1148-BB49-1848C64DCD43}" dt="2025-04-29T21:04:17.938" v="11448" actId="2696"/>
        <pc:sldMkLst>
          <pc:docMk/>
          <pc:sldMk cId="4227121836" sldId="655"/>
        </pc:sldMkLst>
      </pc:sldChg>
      <pc:sldChg chg="addSp delSp modSp add mod delAnim">
        <pc:chgData name="Benjamin W. Spencer" userId="5ada662f-52ca-4a3f-a80a-081fb2a5a856" providerId="ADAL" clId="{C4F616BF-8040-1148-BB49-1848C64DCD43}" dt="2025-04-29T17:07:04.167" v="10149" actId="1037"/>
        <pc:sldMkLst>
          <pc:docMk/>
          <pc:sldMk cId="1750877893" sldId="656"/>
        </pc:sldMkLst>
        <pc:spChg chg="mod">
          <ac:chgData name="Benjamin W. Spencer" userId="5ada662f-52ca-4a3f-a80a-081fb2a5a856" providerId="ADAL" clId="{C4F616BF-8040-1148-BB49-1848C64DCD43}" dt="2025-04-29T17:06:46.729" v="10145" actId="1076"/>
          <ac:spMkLst>
            <pc:docMk/>
            <pc:sldMk cId="1750877893" sldId="656"/>
            <ac:spMk id="2" creationId="{5059C1CA-6D2E-475F-24A9-02E4DEB13097}"/>
          </ac:spMkLst>
        </pc:spChg>
        <pc:spChg chg="add mod topLvl">
          <ac:chgData name="Benjamin W. Spencer" userId="5ada662f-52ca-4a3f-a80a-081fb2a5a856" providerId="ADAL" clId="{C4F616BF-8040-1148-BB49-1848C64DCD43}" dt="2025-04-29T17:06:58.076" v="10148" actId="1037"/>
          <ac:spMkLst>
            <pc:docMk/>
            <pc:sldMk cId="1750877893" sldId="656"/>
            <ac:spMk id="11" creationId="{4A42CBFC-7463-6E51-1FC8-91809505CB1F}"/>
          </ac:spMkLst>
        </pc:spChg>
        <pc:spChg chg="add mod topLvl">
          <ac:chgData name="Benjamin W. Spencer" userId="5ada662f-52ca-4a3f-a80a-081fb2a5a856" providerId="ADAL" clId="{C4F616BF-8040-1148-BB49-1848C64DCD43}" dt="2025-04-29T17:07:04.167" v="10149" actId="1037"/>
          <ac:spMkLst>
            <pc:docMk/>
            <pc:sldMk cId="1750877893" sldId="656"/>
            <ac:spMk id="13" creationId="{2A8347D9-9F7D-E77F-423B-88D2214AB913}"/>
          </ac:spMkLst>
        </pc:spChg>
        <pc:spChg chg="add mod topLvl">
          <ac:chgData name="Benjamin W. Spencer" userId="5ada662f-52ca-4a3f-a80a-081fb2a5a856" providerId="ADAL" clId="{C4F616BF-8040-1148-BB49-1848C64DCD43}" dt="2025-04-29T17:06:52.077" v="10147" actId="1038"/>
          <ac:spMkLst>
            <pc:docMk/>
            <pc:sldMk cId="1750877893" sldId="656"/>
            <ac:spMk id="16" creationId="{23994EE7-9271-CBDB-8DB0-C0818A8C3BD2}"/>
          </ac:spMkLst>
        </pc:spChg>
        <pc:spChg chg="add mod topLvl">
          <ac:chgData name="Benjamin W. Spencer" userId="5ada662f-52ca-4a3f-a80a-081fb2a5a856" providerId="ADAL" clId="{C4F616BF-8040-1148-BB49-1848C64DCD43}" dt="2025-04-29T17:06:52.077" v="10147" actId="1038"/>
          <ac:spMkLst>
            <pc:docMk/>
            <pc:sldMk cId="1750877893" sldId="656"/>
            <ac:spMk id="19" creationId="{D03BD319-AA30-9FD0-4CA8-EF8F44BC4C59}"/>
          </ac:spMkLst>
        </pc:spChg>
        <pc:spChg chg="add mod">
          <ac:chgData name="Benjamin W. Spencer" userId="5ada662f-52ca-4a3f-a80a-081fb2a5a856" providerId="ADAL" clId="{C4F616BF-8040-1148-BB49-1848C64DCD43}" dt="2025-04-29T17:05:28.199" v="10132" actId="1035"/>
          <ac:spMkLst>
            <pc:docMk/>
            <pc:sldMk cId="1750877893" sldId="656"/>
            <ac:spMk id="21" creationId="{4750904B-4BD7-785C-C7F9-C90EE80A09EA}"/>
          </ac:spMkLst>
        </pc:spChg>
        <pc:picChg chg="add mod topLvl">
          <ac:chgData name="Benjamin W. Spencer" userId="5ada662f-52ca-4a3f-a80a-081fb2a5a856" providerId="ADAL" clId="{C4F616BF-8040-1148-BB49-1848C64DCD43}" dt="2025-04-29T17:06:52.077" v="10147" actId="1038"/>
          <ac:picMkLst>
            <pc:docMk/>
            <pc:sldMk cId="1750877893" sldId="656"/>
            <ac:picMk id="4" creationId="{471DBB6B-D435-6850-0D12-2D5217455D6D}"/>
          </ac:picMkLst>
        </pc:picChg>
        <pc:picChg chg="add mod topLvl">
          <ac:chgData name="Benjamin W. Spencer" userId="5ada662f-52ca-4a3f-a80a-081fb2a5a856" providerId="ADAL" clId="{C4F616BF-8040-1148-BB49-1848C64DCD43}" dt="2025-04-29T17:06:58.076" v="10148" actId="1037"/>
          <ac:picMkLst>
            <pc:docMk/>
            <pc:sldMk cId="1750877893" sldId="656"/>
            <ac:picMk id="5" creationId="{FD30875E-9FAC-8AEE-89E4-C57058D415F9}"/>
          </ac:picMkLst>
        </pc:picChg>
        <pc:picChg chg="add mod topLvl">
          <ac:chgData name="Benjamin W. Spencer" userId="5ada662f-52ca-4a3f-a80a-081fb2a5a856" providerId="ADAL" clId="{C4F616BF-8040-1148-BB49-1848C64DCD43}" dt="2025-04-29T17:05:50.234" v="10133" actId="165"/>
          <ac:picMkLst>
            <pc:docMk/>
            <pc:sldMk cId="1750877893" sldId="656"/>
            <ac:picMk id="6" creationId="{889BC97A-C483-4ECB-EFD2-72CDC5641E73}"/>
          </ac:picMkLst>
        </pc:picChg>
        <pc:picChg chg="mod">
          <ac:chgData name="Benjamin W. Spencer" userId="5ada662f-52ca-4a3f-a80a-081fb2a5a856" providerId="ADAL" clId="{C4F616BF-8040-1148-BB49-1848C64DCD43}" dt="2025-04-29T17:06:58.076" v="10148" actId="1037"/>
          <ac:picMkLst>
            <pc:docMk/>
            <pc:sldMk cId="1750877893" sldId="656"/>
            <ac:picMk id="7" creationId="{F9989987-3FEE-69B7-EC58-5EE1B9C764E0}"/>
          </ac:picMkLst>
        </pc:picChg>
        <pc:cxnChg chg="mod">
          <ac:chgData name="Benjamin W. Spencer" userId="5ada662f-52ca-4a3f-a80a-081fb2a5a856" providerId="ADAL" clId="{C4F616BF-8040-1148-BB49-1848C64DCD43}" dt="2025-04-29T17:06:52.077" v="10147" actId="1038"/>
          <ac:cxnSpMkLst>
            <pc:docMk/>
            <pc:sldMk cId="1750877893" sldId="656"/>
            <ac:cxnSpMk id="17" creationId="{919CD16C-5873-A53C-E804-B1210943A611}"/>
          </ac:cxnSpMkLst>
        </pc:cxnChg>
        <pc:cxnChg chg="mod">
          <ac:chgData name="Benjamin W. Spencer" userId="5ada662f-52ca-4a3f-a80a-081fb2a5a856" providerId="ADAL" clId="{C4F616BF-8040-1148-BB49-1848C64DCD43}" dt="2025-04-29T17:06:52.077" v="10147" actId="1038"/>
          <ac:cxnSpMkLst>
            <pc:docMk/>
            <pc:sldMk cId="1750877893" sldId="656"/>
            <ac:cxnSpMk id="18" creationId="{8E92A7B4-0761-E448-CC3F-C39087F51066}"/>
          </ac:cxnSpMkLst>
        </pc:cxnChg>
      </pc:sldChg>
      <pc:sldChg chg="addSp modSp add mod">
        <pc:chgData name="Benjamin W. Spencer" userId="5ada662f-52ca-4a3f-a80a-081fb2a5a856" providerId="ADAL" clId="{C4F616BF-8040-1148-BB49-1848C64DCD43}" dt="2025-04-29T17:07:19.192" v="10150" actId="1035"/>
        <pc:sldMkLst>
          <pc:docMk/>
          <pc:sldMk cId="3624652049" sldId="657"/>
        </pc:sldMkLst>
        <pc:spChg chg="mod">
          <ac:chgData name="Benjamin W. Spencer" userId="5ada662f-52ca-4a3f-a80a-081fb2a5a856" providerId="ADAL" clId="{C4F616BF-8040-1148-BB49-1848C64DCD43}" dt="2025-04-29T04:32:58.196" v="5604" actId="20577"/>
          <ac:spMkLst>
            <pc:docMk/>
            <pc:sldMk cId="3624652049" sldId="657"/>
            <ac:spMk id="2" creationId="{9A114FF5-B26F-42B7-24D9-83234394DB69}"/>
          </ac:spMkLst>
        </pc:spChg>
        <pc:spChg chg="mod">
          <ac:chgData name="Benjamin W. Spencer" userId="5ada662f-52ca-4a3f-a80a-081fb2a5a856" providerId="ADAL" clId="{C4F616BF-8040-1148-BB49-1848C64DCD43}" dt="2025-04-29T17:07:19.192" v="10150" actId="1035"/>
          <ac:spMkLst>
            <pc:docMk/>
            <pc:sldMk cId="3624652049" sldId="657"/>
            <ac:spMk id="3" creationId="{6BFF5673-0BCF-FC23-9BBB-01CCA4114F10}"/>
          </ac:spMkLst>
        </pc:spChg>
        <pc:picChg chg="add mod">
          <ac:chgData name="Benjamin W. Spencer" userId="5ada662f-52ca-4a3f-a80a-081fb2a5a856" providerId="ADAL" clId="{C4F616BF-8040-1148-BB49-1848C64DCD43}" dt="2025-04-29T05:07:28.295" v="7819" actId="14100"/>
          <ac:picMkLst>
            <pc:docMk/>
            <pc:sldMk cId="3624652049" sldId="657"/>
            <ac:picMk id="4" creationId="{048E4D64-C360-2A25-F28A-E0489F6CE1C5}"/>
          </ac:picMkLst>
        </pc:picChg>
        <pc:picChg chg="add mod">
          <ac:chgData name="Benjamin W. Spencer" userId="5ada662f-52ca-4a3f-a80a-081fb2a5a856" providerId="ADAL" clId="{C4F616BF-8040-1148-BB49-1848C64DCD43}" dt="2025-04-29T05:07:33.483" v="7820" actId="14100"/>
          <ac:picMkLst>
            <pc:docMk/>
            <pc:sldMk cId="3624652049" sldId="657"/>
            <ac:picMk id="5" creationId="{041A3558-1114-799E-5A8F-FD82020F1B15}"/>
          </ac:picMkLst>
        </pc:picChg>
      </pc:sldChg>
      <pc:sldChg chg="addSp delSp modSp add mod">
        <pc:chgData name="Benjamin W. Spencer" userId="5ada662f-52ca-4a3f-a80a-081fb2a5a856" providerId="ADAL" clId="{C4F616BF-8040-1148-BB49-1848C64DCD43}" dt="2025-04-29T17:08:59.308" v="10244" actId="20577"/>
        <pc:sldMkLst>
          <pc:docMk/>
          <pc:sldMk cId="1455943830" sldId="658"/>
        </pc:sldMkLst>
        <pc:spChg chg="mod">
          <ac:chgData name="Benjamin W. Spencer" userId="5ada662f-52ca-4a3f-a80a-081fb2a5a856" providerId="ADAL" clId="{C4F616BF-8040-1148-BB49-1848C64DCD43}" dt="2025-04-29T17:08:38.796" v="10228" actId="20577"/>
          <ac:spMkLst>
            <pc:docMk/>
            <pc:sldMk cId="1455943830" sldId="658"/>
            <ac:spMk id="2" creationId="{32E63846-5AE2-C3C0-55EC-9DFDB09E5457}"/>
          </ac:spMkLst>
        </pc:spChg>
        <pc:spChg chg="mod">
          <ac:chgData name="Benjamin W. Spencer" userId="5ada662f-52ca-4a3f-a80a-081fb2a5a856" providerId="ADAL" clId="{C4F616BF-8040-1148-BB49-1848C64DCD43}" dt="2025-04-29T17:08:59.308" v="10244" actId="20577"/>
          <ac:spMkLst>
            <pc:docMk/>
            <pc:sldMk cId="1455943830" sldId="658"/>
            <ac:spMk id="3" creationId="{7D4BAE9A-B460-EB3B-FAB6-195EB89DB558}"/>
          </ac:spMkLst>
        </pc:spChg>
        <pc:spChg chg="add mod">
          <ac:chgData name="Benjamin W. Spencer" userId="5ada662f-52ca-4a3f-a80a-081fb2a5a856" providerId="ADAL" clId="{C4F616BF-8040-1148-BB49-1848C64DCD43}" dt="2025-04-29T04:53:06.106" v="6954" actId="20577"/>
          <ac:spMkLst>
            <pc:docMk/>
            <pc:sldMk cId="1455943830" sldId="658"/>
            <ac:spMk id="7" creationId="{C3F797DA-0F04-0D83-2A8F-40DB5E36E08B}"/>
          </ac:spMkLst>
        </pc:spChg>
        <pc:picChg chg="add mod">
          <ac:chgData name="Benjamin W. Spencer" userId="5ada662f-52ca-4a3f-a80a-081fb2a5a856" providerId="ADAL" clId="{C4F616BF-8040-1148-BB49-1848C64DCD43}" dt="2025-04-29T04:51:51.684" v="6814" actId="1036"/>
          <ac:picMkLst>
            <pc:docMk/>
            <pc:sldMk cId="1455943830" sldId="658"/>
            <ac:picMk id="6" creationId="{B7E113E0-C002-AFC8-0650-5A0D84290300}"/>
          </ac:picMkLst>
        </pc:picChg>
      </pc:sldChg>
      <pc:sldChg chg="addSp delSp modSp add mod">
        <pc:chgData name="Benjamin W. Spencer" userId="5ada662f-52ca-4a3f-a80a-081fb2a5a856" providerId="ADAL" clId="{C4F616BF-8040-1148-BB49-1848C64DCD43}" dt="2025-04-29T17:13:55.241" v="10607" actId="1076"/>
        <pc:sldMkLst>
          <pc:docMk/>
          <pc:sldMk cId="738217282" sldId="659"/>
        </pc:sldMkLst>
        <pc:spChg chg="mod">
          <ac:chgData name="Benjamin W. Spencer" userId="5ada662f-52ca-4a3f-a80a-081fb2a5a856" providerId="ADAL" clId="{C4F616BF-8040-1148-BB49-1848C64DCD43}" dt="2025-04-29T04:54:06.744" v="7051" actId="313"/>
          <ac:spMkLst>
            <pc:docMk/>
            <pc:sldMk cId="738217282" sldId="659"/>
            <ac:spMk id="2" creationId="{694173C3-2F0A-03F0-01F4-1E641CBF0D50}"/>
          </ac:spMkLst>
        </pc:spChg>
        <pc:spChg chg="mod">
          <ac:chgData name="Benjamin W. Spencer" userId="5ada662f-52ca-4a3f-a80a-081fb2a5a856" providerId="ADAL" clId="{C4F616BF-8040-1148-BB49-1848C64DCD43}" dt="2025-04-29T17:11:06.322" v="10512" actId="14100"/>
          <ac:spMkLst>
            <pc:docMk/>
            <pc:sldMk cId="738217282" sldId="659"/>
            <ac:spMk id="3" creationId="{82CFA475-BE72-0EF3-01BA-77CFB1288DFC}"/>
          </ac:spMkLst>
        </pc:spChg>
        <pc:spChg chg="mod">
          <ac:chgData name="Benjamin W. Spencer" userId="5ada662f-52ca-4a3f-a80a-081fb2a5a856" providerId="ADAL" clId="{C4F616BF-8040-1148-BB49-1848C64DCD43}" dt="2025-04-29T17:13:48.993" v="10606" actId="1035"/>
          <ac:spMkLst>
            <pc:docMk/>
            <pc:sldMk cId="738217282" sldId="659"/>
            <ac:spMk id="7" creationId="{5D544ECA-FD80-59B7-DE3E-D7D28AE00D0C}"/>
          </ac:spMkLst>
        </pc:spChg>
        <pc:spChg chg="add mod">
          <ac:chgData name="Benjamin W. Spencer" userId="5ada662f-52ca-4a3f-a80a-081fb2a5a856" providerId="ADAL" clId="{C4F616BF-8040-1148-BB49-1848C64DCD43}" dt="2025-04-29T17:12:50.530" v="10589" actId="20577"/>
          <ac:spMkLst>
            <pc:docMk/>
            <pc:sldMk cId="738217282" sldId="659"/>
            <ac:spMk id="8" creationId="{10C95729-9389-F97F-CE36-E98C3DCCCEC3}"/>
          </ac:spMkLst>
        </pc:spChg>
        <pc:picChg chg="add mod">
          <ac:chgData name="Benjamin W. Spencer" userId="5ada662f-52ca-4a3f-a80a-081fb2a5a856" providerId="ADAL" clId="{C4F616BF-8040-1148-BB49-1848C64DCD43}" dt="2025-04-29T17:13:55.241" v="10607" actId="1076"/>
          <ac:picMkLst>
            <pc:docMk/>
            <pc:sldMk cId="738217282" sldId="659"/>
            <ac:picMk id="4" creationId="{763393C8-F59E-126E-7A1B-387A598BB6EE}"/>
          </ac:picMkLst>
        </pc:picChg>
        <pc:picChg chg="add mod">
          <ac:chgData name="Benjamin W. Spencer" userId="5ada662f-52ca-4a3f-a80a-081fb2a5a856" providerId="ADAL" clId="{C4F616BF-8040-1148-BB49-1848C64DCD43}" dt="2025-04-29T17:11:12.644" v="10516" actId="1035"/>
          <ac:picMkLst>
            <pc:docMk/>
            <pc:sldMk cId="738217282" sldId="659"/>
            <ac:picMk id="5" creationId="{045B4919-565B-5F30-D018-36562E36B0C8}"/>
          </ac:picMkLst>
        </pc:picChg>
      </pc:sldChg>
      <pc:sldChg chg="addSp delSp modSp add mod">
        <pc:chgData name="Benjamin W. Spencer" userId="5ada662f-52ca-4a3f-a80a-081fb2a5a856" providerId="ADAL" clId="{C4F616BF-8040-1148-BB49-1848C64DCD43}" dt="2025-04-29T17:28:52.347" v="11228" actId="14100"/>
        <pc:sldMkLst>
          <pc:docMk/>
          <pc:sldMk cId="145756614" sldId="660"/>
        </pc:sldMkLst>
        <pc:spChg chg="mod">
          <ac:chgData name="Benjamin W. Spencer" userId="5ada662f-52ca-4a3f-a80a-081fb2a5a856" providerId="ADAL" clId="{C4F616BF-8040-1148-BB49-1848C64DCD43}" dt="2025-04-29T05:21:26.082" v="9059" actId="20577"/>
          <ac:spMkLst>
            <pc:docMk/>
            <pc:sldMk cId="145756614" sldId="660"/>
            <ac:spMk id="2" creationId="{5441F744-2831-0D56-2BA1-C83EE32F0E4A}"/>
          </ac:spMkLst>
        </pc:spChg>
        <pc:spChg chg="mod">
          <ac:chgData name="Benjamin W. Spencer" userId="5ada662f-52ca-4a3f-a80a-081fb2a5a856" providerId="ADAL" clId="{C4F616BF-8040-1148-BB49-1848C64DCD43}" dt="2025-04-29T17:28:52.347" v="11228" actId="14100"/>
          <ac:spMkLst>
            <pc:docMk/>
            <pc:sldMk cId="145756614" sldId="660"/>
            <ac:spMk id="3" creationId="{207E2158-1D62-A39A-0541-AE36349EA3FD}"/>
          </ac:spMkLst>
        </pc:spChg>
        <pc:spChg chg="add mod">
          <ac:chgData name="Benjamin W. Spencer" userId="5ada662f-52ca-4a3f-a80a-081fb2a5a856" providerId="ADAL" clId="{C4F616BF-8040-1148-BB49-1848C64DCD43}" dt="2025-04-29T17:28:40.256" v="11224" actId="122"/>
          <ac:spMkLst>
            <pc:docMk/>
            <pc:sldMk cId="145756614" sldId="660"/>
            <ac:spMk id="5" creationId="{057ED3D4-439E-A940-A885-4690DE7A83AD}"/>
          </ac:spMkLst>
        </pc:spChg>
        <pc:picChg chg="add mod">
          <ac:chgData name="Benjamin W. Spencer" userId="5ada662f-52ca-4a3f-a80a-081fb2a5a856" providerId="ADAL" clId="{C4F616BF-8040-1148-BB49-1848C64DCD43}" dt="2025-04-29T17:28:44.748" v="11227" actId="1038"/>
          <ac:picMkLst>
            <pc:docMk/>
            <pc:sldMk cId="145756614" sldId="660"/>
            <ac:picMk id="7" creationId="{8EAA74AF-6A91-6BDF-2EED-4A859D75F4BE}"/>
          </ac:picMkLst>
        </pc:picChg>
        <pc:picChg chg="add mod modCrop">
          <ac:chgData name="Benjamin W. Spencer" userId="5ada662f-52ca-4a3f-a80a-081fb2a5a856" providerId="ADAL" clId="{C4F616BF-8040-1148-BB49-1848C64DCD43}" dt="2025-04-29T17:27:40.224" v="11178" actId="1037"/>
          <ac:picMkLst>
            <pc:docMk/>
            <pc:sldMk cId="145756614" sldId="660"/>
            <ac:picMk id="9" creationId="{E914B7FA-8C4C-D474-9B54-B25AF1DC4359}"/>
          </ac:picMkLst>
        </pc:picChg>
      </pc:sldChg>
      <pc:sldChg chg="add">
        <pc:chgData name="Benjamin W. Spencer" userId="5ada662f-52ca-4a3f-a80a-081fb2a5a856" providerId="ADAL" clId="{C4F616BF-8040-1148-BB49-1848C64DCD43}" dt="2025-04-29T05:23:01.371" v="9084"/>
        <pc:sldMkLst>
          <pc:docMk/>
          <pc:sldMk cId="3302622736" sldId="661"/>
        </pc:sldMkLst>
      </pc:sldChg>
      <pc:sldChg chg="addSp modSp add mod">
        <pc:chgData name="Benjamin W. Spencer" userId="5ada662f-52ca-4a3f-a80a-081fb2a5a856" providerId="ADAL" clId="{C4F616BF-8040-1148-BB49-1848C64DCD43}" dt="2025-04-29T21:02:46.312" v="11441" actId="1038"/>
        <pc:sldMkLst>
          <pc:docMk/>
          <pc:sldMk cId="4060206689" sldId="662"/>
        </pc:sldMkLst>
      </pc:sldChg>
      <pc:sldChg chg="modSp add del mod">
        <pc:chgData name="Benjamin W. Spencer" userId="5ada662f-52ca-4a3f-a80a-081fb2a5a856" providerId="ADAL" clId="{C4F616BF-8040-1148-BB49-1848C64DCD43}" dt="2025-04-29T21:03:21.910" v="11444" actId="2696"/>
        <pc:sldMkLst>
          <pc:docMk/>
          <pc:sldMk cId="2920806701" sldId="663"/>
        </pc:sldMkLst>
      </pc:sldChg>
      <pc:sldChg chg="modSp add mod">
        <pc:chgData name="Benjamin W. Spencer" userId="5ada662f-52ca-4a3f-a80a-081fb2a5a856" providerId="ADAL" clId="{C4F616BF-8040-1148-BB49-1848C64DCD43}" dt="2025-04-29T21:09:24.717" v="11586" actId="20577"/>
        <pc:sldMkLst>
          <pc:docMk/>
          <pc:sldMk cId="3239846075" sldId="664"/>
        </pc:sldMkLst>
      </pc:sldChg>
      <pc:sldChg chg="modSp add mod">
        <pc:chgData name="Benjamin W. Spencer" userId="5ada662f-52ca-4a3f-a80a-081fb2a5a856" providerId="ADAL" clId="{C4F616BF-8040-1148-BB49-1848C64DCD43}" dt="2025-04-29T21:08:53.073" v="11574" actId="20577"/>
        <pc:sldMkLst>
          <pc:docMk/>
          <pc:sldMk cId="3520459045" sldId="665"/>
        </pc:sldMkLst>
        <pc:spChg chg="mod">
          <ac:chgData name="Benjamin W. Spencer" userId="5ada662f-52ca-4a3f-a80a-081fb2a5a856" providerId="ADAL" clId="{C4F616BF-8040-1148-BB49-1848C64DCD43}" dt="2025-04-29T21:08:53.073" v="11574" actId="20577"/>
          <ac:spMkLst>
            <pc:docMk/>
            <pc:sldMk cId="3520459045" sldId="665"/>
            <ac:spMk id="2" creationId="{AC552AD5-70A5-6155-4C3B-FEE5DC0367FF}"/>
          </ac:spMkLst>
        </pc:spChg>
        <pc:spChg chg="mod">
          <ac:chgData name="Benjamin W. Spencer" userId="5ada662f-52ca-4a3f-a80a-081fb2a5a856" providerId="ADAL" clId="{C4F616BF-8040-1148-BB49-1848C64DCD43}" dt="2025-04-29T21:04:12.128" v="11447" actId="207"/>
          <ac:spMkLst>
            <pc:docMk/>
            <pc:sldMk cId="3520459045" sldId="665"/>
            <ac:spMk id="13" creationId="{5970BF8D-9718-7CD2-6011-43F735450EE9}"/>
          </ac:spMkLst>
        </pc:spChg>
        <pc:spChg chg="mod">
          <ac:chgData name="Benjamin W. Spencer" userId="5ada662f-52ca-4a3f-a80a-081fb2a5a856" providerId="ADAL" clId="{C4F616BF-8040-1148-BB49-1848C64DCD43}" dt="2025-04-29T21:04:12.128" v="11447" actId="207"/>
          <ac:spMkLst>
            <pc:docMk/>
            <pc:sldMk cId="3520459045" sldId="665"/>
            <ac:spMk id="20" creationId="{2592AC44-1003-88DF-E8A3-5F321E8E8EA2}"/>
          </ac:spMkLst>
        </pc:spChg>
      </pc:sldChg>
      <pc:sldChg chg="add">
        <pc:chgData name="Benjamin W. Spencer" userId="5ada662f-52ca-4a3f-a80a-081fb2a5a856" providerId="ADAL" clId="{C4F616BF-8040-1148-BB49-1848C64DCD43}" dt="2025-04-29T21:08:17.771" v="11486"/>
        <pc:sldMkLst>
          <pc:docMk/>
          <pc:sldMk cId="2927345256" sldId="666"/>
        </pc:sldMkLst>
      </pc:sldChg>
      <pc:sldChg chg="add">
        <pc:chgData name="Benjamin W. Spencer" userId="5ada662f-52ca-4a3f-a80a-081fb2a5a856" providerId="ADAL" clId="{C4F616BF-8040-1148-BB49-1848C64DCD43}" dt="2025-05-01T05:33:31.260" v="11634"/>
        <pc:sldMkLst>
          <pc:docMk/>
          <pc:sldMk cId="768610734" sldId="667"/>
        </pc:sldMkLst>
      </pc:sldChg>
      <pc:sldChg chg="add">
        <pc:chgData name="Benjamin W. Spencer" userId="5ada662f-52ca-4a3f-a80a-081fb2a5a856" providerId="ADAL" clId="{C4F616BF-8040-1148-BB49-1848C64DCD43}" dt="2025-05-01T05:33:31.260" v="11634"/>
        <pc:sldMkLst>
          <pc:docMk/>
          <pc:sldMk cId="2552702892" sldId="668"/>
        </pc:sldMkLst>
      </pc:sldChg>
      <pc:sldChg chg="add">
        <pc:chgData name="Benjamin W. Spencer" userId="5ada662f-52ca-4a3f-a80a-081fb2a5a856" providerId="ADAL" clId="{C4F616BF-8040-1148-BB49-1848C64DCD43}" dt="2025-05-01T05:33:31.260" v="11634"/>
        <pc:sldMkLst>
          <pc:docMk/>
          <pc:sldMk cId="1188038696" sldId="669"/>
        </pc:sldMkLst>
      </pc:sldChg>
      <pc:sldChg chg="add">
        <pc:chgData name="Benjamin W. Spencer" userId="5ada662f-52ca-4a3f-a80a-081fb2a5a856" providerId="ADAL" clId="{C4F616BF-8040-1148-BB49-1848C64DCD43}" dt="2025-05-01T05:33:31.260" v="11634"/>
        <pc:sldMkLst>
          <pc:docMk/>
          <pc:sldMk cId="3297901643" sldId="670"/>
        </pc:sldMkLst>
      </pc:sldChg>
      <pc:sldChg chg="add">
        <pc:chgData name="Benjamin W. Spencer" userId="5ada662f-52ca-4a3f-a80a-081fb2a5a856" providerId="ADAL" clId="{C4F616BF-8040-1148-BB49-1848C64DCD43}" dt="2025-05-01T05:33:31.260" v="11634"/>
        <pc:sldMkLst>
          <pc:docMk/>
          <pc:sldMk cId="2523715854" sldId="671"/>
        </pc:sldMkLst>
      </pc:sldChg>
      <pc:sldChg chg="add">
        <pc:chgData name="Benjamin W. Spencer" userId="5ada662f-52ca-4a3f-a80a-081fb2a5a856" providerId="ADAL" clId="{C4F616BF-8040-1148-BB49-1848C64DCD43}" dt="2025-05-01T05:33:31.260" v="11634"/>
        <pc:sldMkLst>
          <pc:docMk/>
          <pc:sldMk cId="311988002" sldId="672"/>
        </pc:sldMkLst>
      </pc:sldChg>
      <pc:sldChg chg="add">
        <pc:chgData name="Benjamin W. Spencer" userId="5ada662f-52ca-4a3f-a80a-081fb2a5a856" providerId="ADAL" clId="{C4F616BF-8040-1148-BB49-1848C64DCD43}" dt="2025-05-01T05:33:31.260" v="11634"/>
        <pc:sldMkLst>
          <pc:docMk/>
          <pc:sldMk cId="3557995068" sldId="673"/>
        </pc:sldMkLst>
      </pc:sldChg>
      <pc:sldChg chg="add">
        <pc:chgData name="Benjamin W. Spencer" userId="5ada662f-52ca-4a3f-a80a-081fb2a5a856" providerId="ADAL" clId="{C4F616BF-8040-1148-BB49-1848C64DCD43}" dt="2025-05-01T05:33:31.260" v="11634"/>
        <pc:sldMkLst>
          <pc:docMk/>
          <pc:sldMk cId="413817201" sldId="674"/>
        </pc:sldMkLst>
      </pc:sldChg>
      <pc:sldChg chg="add">
        <pc:chgData name="Benjamin W. Spencer" userId="5ada662f-52ca-4a3f-a80a-081fb2a5a856" providerId="ADAL" clId="{C4F616BF-8040-1148-BB49-1848C64DCD43}" dt="2025-05-01T05:33:31.260" v="11634"/>
        <pc:sldMkLst>
          <pc:docMk/>
          <pc:sldMk cId="641451785" sldId="675"/>
        </pc:sldMkLst>
      </pc:sldChg>
      <pc:sldChg chg="add">
        <pc:chgData name="Benjamin W. Spencer" userId="5ada662f-52ca-4a3f-a80a-081fb2a5a856" providerId="ADAL" clId="{C4F616BF-8040-1148-BB49-1848C64DCD43}" dt="2025-05-01T05:33:31.260" v="11634"/>
        <pc:sldMkLst>
          <pc:docMk/>
          <pc:sldMk cId="4228693536" sldId="676"/>
        </pc:sldMkLst>
      </pc:sldChg>
      <pc:sldChg chg="add">
        <pc:chgData name="Benjamin W. Spencer" userId="5ada662f-52ca-4a3f-a80a-081fb2a5a856" providerId="ADAL" clId="{C4F616BF-8040-1148-BB49-1848C64DCD43}" dt="2025-05-01T05:33:31.260" v="11634"/>
        <pc:sldMkLst>
          <pc:docMk/>
          <pc:sldMk cId="895029398" sldId="677"/>
        </pc:sldMkLst>
      </pc:sldChg>
      <pc:sldChg chg="modSp add mod">
        <pc:chgData name="Benjamin W. Spencer" userId="5ada662f-52ca-4a3f-a80a-081fb2a5a856" providerId="ADAL" clId="{C4F616BF-8040-1148-BB49-1848C64DCD43}" dt="2025-05-01T05:34:31.553" v="11664" actId="20577"/>
        <pc:sldMkLst>
          <pc:docMk/>
          <pc:sldMk cId="2684702064" sldId="678"/>
        </pc:sldMkLst>
      </pc:sldChg>
      <pc:sldChg chg="add">
        <pc:chgData name="Benjamin W. Spencer" userId="5ada662f-52ca-4a3f-a80a-081fb2a5a856" providerId="ADAL" clId="{C4F616BF-8040-1148-BB49-1848C64DCD43}" dt="2025-05-01T05:35:46.364" v="11667"/>
        <pc:sldMkLst>
          <pc:docMk/>
          <pc:sldMk cId="464455564" sldId="679"/>
        </pc:sldMkLst>
      </pc:sldChg>
      <pc:sldChg chg="add">
        <pc:chgData name="Benjamin W. Spencer" userId="5ada662f-52ca-4a3f-a80a-081fb2a5a856" providerId="ADAL" clId="{C4F616BF-8040-1148-BB49-1848C64DCD43}" dt="2025-05-01T05:35:46.364" v="11667"/>
        <pc:sldMkLst>
          <pc:docMk/>
          <pc:sldMk cId="1055608822" sldId="680"/>
        </pc:sldMkLst>
      </pc:sldChg>
      <pc:sldChg chg="addSp modSp add mod">
        <pc:chgData name="Benjamin W. Spencer" userId="5ada662f-52ca-4a3f-a80a-081fb2a5a856" providerId="ADAL" clId="{C4F616BF-8040-1148-BB49-1848C64DCD43}" dt="2025-05-01T05:47:13.090" v="12117" actId="20577"/>
        <pc:sldMkLst>
          <pc:docMk/>
          <pc:sldMk cId="700329013" sldId="681"/>
        </pc:sldMkLst>
      </pc:sldChg>
      <pc:sldChg chg="addSp delSp modSp add mod">
        <pc:chgData name="Benjamin W. Spencer" userId="5ada662f-52ca-4a3f-a80a-081fb2a5a856" providerId="ADAL" clId="{C4F616BF-8040-1148-BB49-1848C64DCD43}" dt="2025-05-01T05:55:33.795" v="12714" actId="20577"/>
        <pc:sldMkLst>
          <pc:docMk/>
          <pc:sldMk cId="626266896" sldId="682"/>
        </pc:sldMkLst>
      </pc:sldChg>
      <pc:sldChg chg="addSp delSp modSp add mod">
        <pc:chgData name="Benjamin W. Spencer" userId="5ada662f-52ca-4a3f-a80a-081fb2a5a856" providerId="ADAL" clId="{C4F616BF-8040-1148-BB49-1848C64DCD43}" dt="2025-05-01T05:59:06.129" v="12757" actId="20577"/>
        <pc:sldMkLst>
          <pc:docMk/>
          <pc:sldMk cId="195861470" sldId="683"/>
        </pc:sldMkLst>
      </pc:sldChg>
      <pc:sldMasterChg chg="delSldLayout">
        <pc:chgData name="Benjamin W. Spencer" userId="5ada662f-52ca-4a3f-a80a-081fb2a5a856" providerId="ADAL" clId="{C4F616BF-8040-1148-BB49-1848C64DCD43}" dt="2025-04-28T23:05:41.197" v="2348" actId="2696"/>
        <pc:sldMasterMkLst>
          <pc:docMk/>
          <pc:sldMasterMk cId="0" sldId="2147483716"/>
        </pc:sldMasterMkLst>
        <pc:sldLayoutChg chg="del">
          <pc:chgData name="Benjamin W. Spencer" userId="5ada662f-52ca-4a3f-a80a-081fb2a5a856" providerId="ADAL" clId="{C4F616BF-8040-1148-BB49-1848C64DCD43}" dt="2025-04-28T23:05:41.197" v="2348" actId="2696"/>
          <pc:sldLayoutMkLst>
            <pc:docMk/>
            <pc:sldMasterMk cId="0" sldId="2147483716"/>
            <pc:sldLayoutMk cId="1323442299" sldId="2147483727"/>
          </pc:sldLayoutMkLst>
        </pc:sldLayoutChg>
        <pc:sldLayoutChg chg="del">
          <pc:chgData name="Benjamin W. Spencer" userId="5ada662f-52ca-4a3f-a80a-081fb2a5a856" providerId="ADAL" clId="{C4F616BF-8040-1148-BB49-1848C64DCD43}" dt="2025-04-28T20:20:51.510" v="256" actId="2696"/>
          <pc:sldLayoutMkLst>
            <pc:docMk/>
            <pc:sldMasterMk cId="0" sldId="2147483716"/>
            <pc:sldLayoutMk cId="178027947" sldId="2147483730"/>
          </pc:sldLayoutMkLst>
        </pc:sldLayoutChg>
      </pc:sldMasterChg>
    </pc:docChg>
  </pc:docChgLst>
  <pc:docChgLst>
    <pc:chgData name="Benjamin W. Spencer" userId="5ada662f-52ca-4a3f-a80a-081fb2a5a856" providerId="ADAL" clId="{89961533-CC93-8443-8FB0-97BA2E9D9262}"/>
    <pc:docChg chg="delSld modSld">
      <pc:chgData name="Benjamin W. Spencer" userId="5ada662f-52ca-4a3f-a80a-081fb2a5a856" providerId="ADAL" clId="{89961533-CC93-8443-8FB0-97BA2E9D9262}" dt="2025-05-06T22:20:55.564" v="16" actId="2696"/>
      <pc:docMkLst>
        <pc:docMk/>
      </pc:docMkLst>
      <pc:sldChg chg="del">
        <pc:chgData name="Benjamin W. Spencer" userId="5ada662f-52ca-4a3f-a80a-081fb2a5a856" providerId="ADAL" clId="{89961533-CC93-8443-8FB0-97BA2E9D9262}" dt="2025-05-06T22:19:42.226" v="0" actId="2696"/>
        <pc:sldMkLst>
          <pc:docMk/>
          <pc:sldMk cId="2129461849" sldId="636"/>
        </pc:sldMkLst>
      </pc:sldChg>
      <pc:sldChg chg="del">
        <pc:chgData name="Benjamin W. Spencer" userId="5ada662f-52ca-4a3f-a80a-081fb2a5a856" providerId="ADAL" clId="{89961533-CC93-8443-8FB0-97BA2E9D9262}" dt="2025-05-06T22:20:55.564" v="16" actId="2696"/>
        <pc:sldMkLst>
          <pc:docMk/>
          <pc:sldMk cId="3529382502" sldId="639"/>
        </pc:sldMkLst>
      </pc:sldChg>
      <pc:sldChg chg="del">
        <pc:chgData name="Benjamin W. Spencer" userId="5ada662f-52ca-4a3f-a80a-081fb2a5a856" providerId="ADAL" clId="{89961533-CC93-8443-8FB0-97BA2E9D9262}" dt="2025-05-06T22:20:55.564" v="16" actId="2696"/>
        <pc:sldMkLst>
          <pc:docMk/>
          <pc:sldMk cId="2087587094" sldId="644"/>
        </pc:sldMkLst>
      </pc:sldChg>
      <pc:sldChg chg="modSp mod">
        <pc:chgData name="Benjamin W. Spencer" userId="5ada662f-52ca-4a3f-a80a-081fb2a5a856" providerId="ADAL" clId="{89961533-CC93-8443-8FB0-97BA2E9D9262}" dt="2025-05-06T22:20:38.346" v="15" actId="20577"/>
        <pc:sldMkLst>
          <pc:docMk/>
          <pc:sldMk cId="202624371" sldId="645"/>
        </pc:sldMkLst>
        <pc:spChg chg="mod">
          <ac:chgData name="Benjamin W. Spencer" userId="5ada662f-52ca-4a3f-a80a-081fb2a5a856" providerId="ADAL" clId="{89961533-CC93-8443-8FB0-97BA2E9D9262}" dt="2025-05-06T22:20:38.346" v="15" actId="20577"/>
          <ac:spMkLst>
            <pc:docMk/>
            <pc:sldMk cId="202624371" sldId="645"/>
            <ac:spMk id="3" creationId="{9174113B-E84D-5F15-3B92-E93824265C4C}"/>
          </ac:spMkLst>
        </pc:spChg>
      </pc:sldChg>
      <pc:sldChg chg="del">
        <pc:chgData name="Benjamin W. Spencer" userId="5ada662f-52ca-4a3f-a80a-081fb2a5a856" providerId="ADAL" clId="{89961533-CC93-8443-8FB0-97BA2E9D9262}" dt="2025-05-06T22:20:55.564" v="16" actId="2696"/>
        <pc:sldMkLst>
          <pc:docMk/>
          <pc:sldMk cId="1827860956" sldId="646"/>
        </pc:sldMkLst>
      </pc:sldChg>
      <pc:sldChg chg="del">
        <pc:chgData name="Benjamin W. Spencer" userId="5ada662f-52ca-4a3f-a80a-081fb2a5a856" providerId="ADAL" clId="{89961533-CC93-8443-8FB0-97BA2E9D9262}" dt="2025-05-06T22:20:55.564" v="16" actId="2696"/>
        <pc:sldMkLst>
          <pc:docMk/>
          <pc:sldMk cId="1417585660" sldId="647"/>
        </pc:sldMkLst>
      </pc:sldChg>
      <pc:sldChg chg="del">
        <pc:chgData name="Benjamin W. Spencer" userId="5ada662f-52ca-4a3f-a80a-081fb2a5a856" providerId="ADAL" clId="{89961533-CC93-8443-8FB0-97BA2E9D9262}" dt="2025-05-06T22:20:55.564" v="16" actId="2696"/>
        <pc:sldMkLst>
          <pc:docMk/>
          <pc:sldMk cId="3302622736" sldId="661"/>
        </pc:sldMkLst>
      </pc:sldChg>
      <pc:sldChg chg="del">
        <pc:chgData name="Benjamin W. Spencer" userId="5ada662f-52ca-4a3f-a80a-081fb2a5a856" providerId="ADAL" clId="{89961533-CC93-8443-8FB0-97BA2E9D9262}" dt="2025-05-06T22:20:55.564" v="16" actId="2696"/>
        <pc:sldMkLst>
          <pc:docMk/>
          <pc:sldMk cId="4060206689" sldId="662"/>
        </pc:sldMkLst>
      </pc:sldChg>
      <pc:sldChg chg="del">
        <pc:chgData name="Benjamin W. Spencer" userId="5ada662f-52ca-4a3f-a80a-081fb2a5a856" providerId="ADAL" clId="{89961533-CC93-8443-8FB0-97BA2E9D9262}" dt="2025-05-06T22:20:55.564" v="16" actId="2696"/>
        <pc:sldMkLst>
          <pc:docMk/>
          <pc:sldMk cId="3239846075" sldId="664"/>
        </pc:sldMkLst>
      </pc:sldChg>
      <pc:sldChg chg="del">
        <pc:chgData name="Benjamin W. Spencer" userId="5ada662f-52ca-4a3f-a80a-081fb2a5a856" providerId="ADAL" clId="{89961533-CC93-8443-8FB0-97BA2E9D9262}" dt="2025-05-06T22:20:55.564" v="16" actId="2696"/>
        <pc:sldMkLst>
          <pc:docMk/>
          <pc:sldMk cId="768610734" sldId="667"/>
        </pc:sldMkLst>
      </pc:sldChg>
      <pc:sldChg chg="del">
        <pc:chgData name="Benjamin W. Spencer" userId="5ada662f-52ca-4a3f-a80a-081fb2a5a856" providerId="ADAL" clId="{89961533-CC93-8443-8FB0-97BA2E9D9262}" dt="2025-05-06T22:20:55.564" v="16" actId="2696"/>
        <pc:sldMkLst>
          <pc:docMk/>
          <pc:sldMk cId="2552702892" sldId="668"/>
        </pc:sldMkLst>
      </pc:sldChg>
      <pc:sldChg chg="del">
        <pc:chgData name="Benjamin W. Spencer" userId="5ada662f-52ca-4a3f-a80a-081fb2a5a856" providerId="ADAL" clId="{89961533-CC93-8443-8FB0-97BA2E9D9262}" dt="2025-05-06T22:20:55.564" v="16" actId="2696"/>
        <pc:sldMkLst>
          <pc:docMk/>
          <pc:sldMk cId="1188038696" sldId="669"/>
        </pc:sldMkLst>
      </pc:sldChg>
      <pc:sldChg chg="del">
        <pc:chgData name="Benjamin W. Spencer" userId="5ada662f-52ca-4a3f-a80a-081fb2a5a856" providerId="ADAL" clId="{89961533-CC93-8443-8FB0-97BA2E9D9262}" dt="2025-05-06T22:20:55.564" v="16" actId="2696"/>
        <pc:sldMkLst>
          <pc:docMk/>
          <pc:sldMk cId="3297901643" sldId="670"/>
        </pc:sldMkLst>
      </pc:sldChg>
      <pc:sldChg chg="del">
        <pc:chgData name="Benjamin W. Spencer" userId="5ada662f-52ca-4a3f-a80a-081fb2a5a856" providerId="ADAL" clId="{89961533-CC93-8443-8FB0-97BA2E9D9262}" dt="2025-05-06T22:20:55.564" v="16" actId="2696"/>
        <pc:sldMkLst>
          <pc:docMk/>
          <pc:sldMk cId="2523715854" sldId="671"/>
        </pc:sldMkLst>
      </pc:sldChg>
      <pc:sldChg chg="del">
        <pc:chgData name="Benjamin W. Spencer" userId="5ada662f-52ca-4a3f-a80a-081fb2a5a856" providerId="ADAL" clId="{89961533-CC93-8443-8FB0-97BA2E9D9262}" dt="2025-05-06T22:20:55.564" v="16" actId="2696"/>
        <pc:sldMkLst>
          <pc:docMk/>
          <pc:sldMk cId="311988002" sldId="672"/>
        </pc:sldMkLst>
      </pc:sldChg>
      <pc:sldChg chg="del">
        <pc:chgData name="Benjamin W. Spencer" userId="5ada662f-52ca-4a3f-a80a-081fb2a5a856" providerId="ADAL" clId="{89961533-CC93-8443-8FB0-97BA2E9D9262}" dt="2025-05-06T22:20:55.564" v="16" actId="2696"/>
        <pc:sldMkLst>
          <pc:docMk/>
          <pc:sldMk cId="3557995068" sldId="673"/>
        </pc:sldMkLst>
      </pc:sldChg>
      <pc:sldChg chg="del">
        <pc:chgData name="Benjamin W. Spencer" userId="5ada662f-52ca-4a3f-a80a-081fb2a5a856" providerId="ADAL" clId="{89961533-CC93-8443-8FB0-97BA2E9D9262}" dt="2025-05-06T22:20:55.564" v="16" actId="2696"/>
        <pc:sldMkLst>
          <pc:docMk/>
          <pc:sldMk cId="413817201" sldId="674"/>
        </pc:sldMkLst>
      </pc:sldChg>
      <pc:sldChg chg="del">
        <pc:chgData name="Benjamin W. Spencer" userId="5ada662f-52ca-4a3f-a80a-081fb2a5a856" providerId="ADAL" clId="{89961533-CC93-8443-8FB0-97BA2E9D9262}" dt="2025-05-06T22:20:55.564" v="16" actId="2696"/>
        <pc:sldMkLst>
          <pc:docMk/>
          <pc:sldMk cId="641451785" sldId="675"/>
        </pc:sldMkLst>
      </pc:sldChg>
      <pc:sldChg chg="del">
        <pc:chgData name="Benjamin W. Spencer" userId="5ada662f-52ca-4a3f-a80a-081fb2a5a856" providerId="ADAL" clId="{89961533-CC93-8443-8FB0-97BA2E9D9262}" dt="2025-05-06T22:20:55.564" v="16" actId="2696"/>
        <pc:sldMkLst>
          <pc:docMk/>
          <pc:sldMk cId="4228693536" sldId="676"/>
        </pc:sldMkLst>
      </pc:sldChg>
      <pc:sldChg chg="del">
        <pc:chgData name="Benjamin W. Spencer" userId="5ada662f-52ca-4a3f-a80a-081fb2a5a856" providerId="ADAL" clId="{89961533-CC93-8443-8FB0-97BA2E9D9262}" dt="2025-05-06T22:20:55.564" v="16" actId="2696"/>
        <pc:sldMkLst>
          <pc:docMk/>
          <pc:sldMk cId="895029398" sldId="677"/>
        </pc:sldMkLst>
      </pc:sldChg>
      <pc:sldChg chg="del">
        <pc:chgData name="Benjamin W. Spencer" userId="5ada662f-52ca-4a3f-a80a-081fb2a5a856" providerId="ADAL" clId="{89961533-CC93-8443-8FB0-97BA2E9D9262}" dt="2025-05-06T22:20:55.564" v="16" actId="2696"/>
        <pc:sldMkLst>
          <pc:docMk/>
          <pc:sldMk cId="2684702064" sldId="678"/>
        </pc:sldMkLst>
      </pc:sldChg>
      <pc:sldChg chg="del">
        <pc:chgData name="Benjamin W. Spencer" userId="5ada662f-52ca-4a3f-a80a-081fb2a5a856" providerId="ADAL" clId="{89961533-CC93-8443-8FB0-97BA2E9D9262}" dt="2025-05-06T22:20:55.564" v="16" actId="2696"/>
        <pc:sldMkLst>
          <pc:docMk/>
          <pc:sldMk cId="464455564" sldId="679"/>
        </pc:sldMkLst>
      </pc:sldChg>
      <pc:sldChg chg="del">
        <pc:chgData name="Benjamin W. Spencer" userId="5ada662f-52ca-4a3f-a80a-081fb2a5a856" providerId="ADAL" clId="{89961533-CC93-8443-8FB0-97BA2E9D9262}" dt="2025-05-06T22:20:55.564" v="16" actId="2696"/>
        <pc:sldMkLst>
          <pc:docMk/>
          <pc:sldMk cId="1055608822" sldId="680"/>
        </pc:sldMkLst>
      </pc:sldChg>
      <pc:sldChg chg="del">
        <pc:chgData name="Benjamin W. Spencer" userId="5ada662f-52ca-4a3f-a80a-081fb2a5a856" providerId="ADAL" clId="{89961533-CC93-8443-8FB0-97BA2E9D9262}" dt="2025-05-06T22:20:55.564" v="16" actId="2696"/>
        <pc:sldMkLst>
          <pc:docMk/>
          <pc:sldMk cId="700329013" sldId="681"/>
        </pc:sldMkLst>
      </pc:sldChg>
      <pc:sldChg chg="del">
        <pc:chgData name="Benjamin W. Spencer" userId="5ada662f-52ca-4a3f-a80a-081fb2a5a856" providerId="ADAL" clId="{89961533-CC93-8443-8FB0-97BA2E9D9262}" dt="2025-05-06T22:20:55.564" v="16" actId="2696"/>
        <pc:sldMkLst>
          <pc:docMk/>
          <pc:sldMk cId="626266896" sldId="682"/>
        </pc:sldMkLst>
      </pc:sldChg>
      <pc:sldChg chg="del">
        <pc:chgData name="Benjamin W. Spencer" userId="5ada662f-52ca-4a3f-a80a-081fb2a5a856" providerId="ADAL" clId="{89961533-CC93-8443-8FB0-97BA2E9D9262}" dt="2025-05-06T22:20:55.564" v="16" actId="2696"/>
        <pc:sldMkLst>
          <pc:docMk/>
          <pc:sldMk cId="195861470" sldId="683"/>
        </pc:sldMkLst>
      </pc:sldChg>
    </pc:docChg>
  </pc:docChgLst>
  <pc:docChgLst>
    <pc:chgData name="Li, Diana" userId="S::diana.li@nuclear.energy.gov::b3a1f5c3-5a86-4a9e-af1a-1d884c5eec63" providerId="AD" clId="Web-{440268C2-5913-E360-453A-D628D9FF7243}"/>
    <pc:docChg chg="addSld">
      <pc:chgData name="Li, Diana" userId="S::diana.li@nuclear.energy.gov::b3a1f5c3-5a86-4a9e-af1a-1d884c5eec63" providerId="AD" clId="Web-{440268C2-5913-E360-453A-D628D9FF7243}" dt="2025-03-10T18:06:13.542" v="0"/>
      <pc:docMkLst>
        <pc:docMk/>
      </pc:docMkLst>
      <pc:sldChg chg="new">
        <pc:chgData name="Li, Diana" userId="S::diana.li@nuclear.energy.gov::b3a1f5c3-5a86-4a9e-af1a-1d884c5eec63" providerId="AD" clId="Web-{440268C2-5913-E360-453A-D628D9FF7243}" dt="2025-03-10T18:06:13.542" v="0"/>
        <pc:sldMkLst>
          <pc:docMk/>
          <pc:sldMk cId="2087587094" sldId="644"/>
        </pc:sldMkLst>
      </pc:sldChg>
    </pc:docChg>
  </pc:docChgLst>
  <pc:docChgLst>
    <pc:chgData name="Benjamin W. Spencer" userId="5ada662f-52ca-4a3f-a80a-081fb2a5a856" providerId="ADAL" clId="{FB831A54-2A94-0341-A2E4-1621399C02CD}"/>
    <pc:docChg chg="modSld">
      <pc:chgData name="Benjamin W. Spencer" userId="5ada662f-52ca-4a3f-a80a-081fb2a5a856" providerId="ADAL" clId="{FB831A54-2A94-0341-A2E4-1621399C02CD}" dt="2025-06-12T23:23:18.028" v="1" actId="207"/>
      <pc:docMkLst>
        <pc:docMk/>
      </pc:docMkLst>
      <pc:sldChg chg="modSp mod">
        <pc:chgData name="Benjamin W. Spencer" userId="5ada662f-52ca-4a3f-a80a-081fb2a5a856" providerId="ADAL" clId="{FB831A54-2A94-0341-A2E4-1621399C02CD}" dt="2025-06-12T23:23:18.028" v="1" actId="207"/>
        <pc:sldMkLst>
          <pc:docMk/>
          <pc:sldMk cId="3520459045" sldId="665"/>
        </pc:sldMkLst>
        <pc:spChg chg="mod">
          <ac:chgData name="Benjamin W. Spencer" userId="5ada662f-52ca-4a3f-a80a-081fb2a5a856" providerId="ADAL" clId="{FB831A54-2A94-0341-A2E4-1621399C02CD}" dt="2025-06-12T23:23:10.640" v="0" actId="207"/>
          <ac:spMkLst>
            <pc:docMk/>
            <pc:sldMk cId="3520459045" sldId="665"/>
            <ac:spMk id="13" creationId="{5970BF8D-9718-7CD2-6011-43F735450EE9}"/>
          </ac:spMkLst>
        </pc:spChg>
        <pc:spChg chg="mod">
          <ac:chgData name="Benjamin W. Spencer" userId="5ada662f-52ca-4a3f-a80a-081fb2a5a856" providerId="ADAL" clId="{FB831A54-2A94-0341-A2E4-1621399C02CD}" dt="2025-06-12T23:23:18.028" v="1" actId="207"/>
          <ac:spMkLst>
            <pc:docMk/>
            <pc:sldMk cId="3520459045" sldId="665"/>
            <ac:spMk id="20" creationId="{2592AC44-1003-88DF-E8A3-5F321E8E8EA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F602F7B-3C60-0340-8F65-5D706F0CD99D}" type="datetime1">
              <a:rPr lang="en-US"/>
              <a:pPr>
                <a:defRPr/>
              </a:pPr>
              <a:t>6/12/25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90FB65A-D16E-9F49-BD9B-8D220ECCC7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1071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51A9E42-4B87-E94B-8E06-D88E87E2D8B6}" type="datetime1">
              <a:rPr lang="en-US"/>
              <a:pPr>
                <a:defRPr/>
              </a:pPr>
              <a:t>6/12/25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2830" tIns="46415" rIns="92830" bIns="46415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188366-2947-D844-B46D-D483AF8F98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8158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1468430"/>
          </a:xfrm>
          <a:prstGeom prst="rect">
            <a:avLst/>
          </a:prstGeom>
        </p:spPr>
        <p:txBody>
          <a:bodyPr anchor="b"/>
          <a:lstStyle>
            <a:lvl1pPr algn="ctr">
              <a:defRPr sz="4500" b="1" i="0">
                <a:solidFill>
                  <a:srgbClr val="0E1130"/>
                </a:solidFill>
                <a:latin typeface="STIX Two Tex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24211"/>
            <a:ext cx="9144000" cy="21335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29334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EFCF92-EBE6-32A1-D990-38D7E6F22D4E}"/>
              </a:ext>
            </a:extLst>
          </p:cNvPr>
          <p:cNvSpPr/>
          <p:nvPr userDrawn="1"/>
        </p:nvSpPr>
        <p:spPr>
          <a:xfrm>
            <a:off x="-30480" y="5741239"/>
            <a:ext cx="12252960" cy="1192956"/>
          </a:xfrm>
          <a:prstGeom prst="rect">
            <a:avLst/>
          </a:prstGeom>
          <a:solidFill>
            <a:srgbClr val="0E113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ine 2">
            <a:extLst>
              <a:ext uri="{FF2B5EF4-FFF2-40B4-BE49-F238E27FC236}">
                <a16:creationId xmlns:a16="http://schemas.microsoft.com/office/drawing/2014/main" id="{05E38AC4-98C1-815B-7629-81B62C5926C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524000" y="2895600"/>
            <a:ext cx="9144000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" name="Line 2">
            <a:extLst>
              <a:ext uri="{FF2B5EF4-FFF2-40B4-BE49-F238E27FC236}">
                <a16:creationId xmlns:a16="http://schemas.microsoft.com/office/drawing/2014/main" id="{AED6D91E-DE09-E4DD-FFE1-FE3558F5475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5741239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D551BE-F105-63E5-4C06-8E1FB4F517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48600" y="6046047"/>
            <a:ext cx="3808115" cy="62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81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Bar and Heavy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9D2714-32F1-2C75-6C7B-6B85ACA64B95}"/>
              </a:ext>
            </a:extLst>
          </p:cNvPr>
          <p:cNvSpPr/>
          <p:nvPr userDrawn="1"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C416BF7B-F06A-A578-776E-3959D80B723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A8E532BE-093B-B577-CA70-D67C8F555A80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11684000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11379200" cy="4876800"/>
          </a:xfrm>
          <a:prstGeom prst="rect">
            <a:avLst/>
          </a:prstGeom>
        </p:spPr>
        <p:txBody>
          <a:bodyPr vert="horz" lIns="0" tIns="0" rIns="0" bIns="0"/>
          <a:lstStyle>
            <a:lvl1pPr>
              <a:buClr>
                <a:srgbClr val="213E9A"/>
              </a:buClr>
              <a:defRPr sz="2400"/>
            </a:lvl1pPr>
            <a:lvl2pPr>
              <a:buClr>
                <a:srgbClr val="213E9A"/>
              </a:buClr>
              <a:defRPr sz="2000"/>
            </a:lvl2pPr>
            <a:lvl3pPr>
              <a:buClr>
                <a:srgbClr val="213E9A"/>
              </a:buClr>
              <a:defRPr sz="1800"/>
            </a:lvl3pPr>
            <a:lvl4pPr>
              <a:buClr>
                <a:srgbClr val="213E9A"/>
              </a:buClr>
              <a:defRPr sz="1600"/>
            </a:lvl4pPr>
            <a:lvl5pPr>
              <a:buClr>
                <a:srgbClr val="213E9A"/>
              </a:buCl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32A62A-B62C-F6AC-0BAA-67E044C98A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296400" y="6324600"/>
            <a:ext cx="2530122" cy="4178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7EADAE-8594-EC72-DE2A-4885274AA11B}"/>
              </a:ext>
            </a:extLst>
          </p:cNvPr>
          <p:cNvSpPr/>
          <p:nvPr userDrawn="1"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Line 2">
            <a:extLst>
              <a:ext uri="{FF2B5EF4-FFF2-40B4-BE49-F238E27FC236}">
                <a16:creationId xmlns:a16="http://schemas.microsoft.com/office/drawing/2014/main" id="{C7E97753-7AE7-61CD-C28E-CC4B727FC36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371601"/>
            <a:ext cx="5181600" cy="4754563"/>
          </a:xfrm>
          <a:prstGeom prst="rect">
            <a:avLst/>
          </a:prstGeom>
        </p:spPr>
        <p:txBody>
          <a:bodyPr lIns="0" tIns="0" rIns="0" bIns="0"/>
          <a:lstStyle>
            <a:lvl1pPr marL="287338" marR="0" indent="-2873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600"/>
            </a:lvl1pPr>
            <a:lvl2pPr marL="576263" marR="0" indent="-2889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300"/>
            </a:lvl2pPr>
            <a:lvl3pPr marL="8048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000"/>
            </a:lvl3pPr>
            <a:lvl4pPr marL="10334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4pPr>
            <a:lvl5pPr marL="12620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2"/>
          </p:nvPr>
        </p:nvSpPr>
        <p:spPr>
          <a:xfrm>
            <a:off x="6604000" y="1371601"/>
            <a:ext cx="5181600" cy="4754563"/>
          </a:xfrm>
          <a:prstGeom prst="rect">
            <a:avLst/>
          </a:prstGeom>
        </p:spPr>
        <p:txBody>
          <a:bodyPr lIns="0" tIns="0" rIns="0" bIns="0"/>
          <a:lstStyle>
            <a:lvl1pPr marL="287338" marR="0" indent="-2873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600"/>
            </a:lvl1pPr>
            <a:lvl2pPr marL="576263" marR="0" indent="-2889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300"/>
            </a:lvl2pPr>
            <a:lvl3pPr marL="8048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000"/>
            </a:lvl3pPr>
            <a:lvl4pPr marL="10334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4pPr>
            <a:lvl5pPr marL="12620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6" name="Line 2">
            <a:extLst>
              <a:ext uri="{FF2B5EF4-FFF2-40B4-BE49-F238E27FC236}">
                <a16:creationId xmlns:a16="http://schemas.microsoft.com/office/drawing/2014/main" id="{ADD3603B-CE0D-5A82-2851-F47C38B2B77D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C99B006-F632-9E65-CB2A-F169604E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78378"/>
            <a:ext cx="8705513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3C81A2-CC44-32F6-F1D4-77B0A88478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296400" y="6324600"/>
            <a:ext cx="2530122" cy="4178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 b="1" i="1">
                <a:solidFill>
                  <a:srgbClr val="213E9A"/>
                </a:solidFill>
                <a:latin typeface="STIX Two Tex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29334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E5EC7BA6-D672-B8C9-9175-950211E07275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FB143E-FBDE-A66C-9ABC-EE4FFCA02C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220200" y="6338331"/>
            <a:ext cx="2666978" cy="44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76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31AE54-B5A4-3758-D0DB-69AFAAD6AB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Line 2">
            <a:extLst>
              <a:ext uri="{FF2B5EF4-FFF2-40B4-BE49-F238E27FC236}">
                <a16:creationId xmlns:a16="http://schemas.microsoft.com/office/drawing/2014/main" id="{AAB36105-C5D0-246E-1CE9-223BB52DAB62}"/>
              </a:ext>
            </a:extLst>
          </p:cNvPr>
          <p:cNvSpPr>
            <a:spLocks noChangeAspect="1" noChangeShapeType="1"/>
          </p:cNvSpPr>
          <p:nvPr userDrawn="1"/>
        </p:nvSpPr>
        <p:spPr bwMode="auto">
          <a:xfrm>
            <a:off x="-38100" y="5715001"/>
            <a:ext cx="1226820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BBB60C-10C0-3540-4CD4-A2A1937DFB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39632" y="2362203"/>
            <a:ext cx="9312735" cy="152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56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77001"/>
            <a:ext cx="3048000" cy="244475"/>
          </a:xfrm>
          <a:prstGeom prst="rect">
            <a:avLst/>
          </a:prstGeom>
        </p:spPr>
        <p:txBody>
          <a:bodyPr lIns="0" tIns="0" rIns="0" bIns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00230B3-7374-E847-8B17-66836C494C7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05" r:id="rId2"/>
    <p:sldLayoutId id="2147483715" r:id="rId3"/>
    <p:sldLayoutId id="2147483731" r:id="rId4"/>
    <p:sldLayoutId id="2147483732" r:id="rId5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ヒラギノ角ゴ Pro W3" charset="-128"/>
          <a:cs typeface="ヒラギノ角ゴ Pro W3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87338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6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576263" indent="-288925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/>
        <a:buChar char="•"/>
        <a:defRPr sz="24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2pPr>
      <a:lvl3pPr marL="855663" indent="-279400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3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3pPr>
      <a:lvl4pPr marL="1143000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/>
        <a:buChar char="•"/>
        <a:defRPr sz="22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4pPr>
      <a:lvl5pPr marL="1430338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1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Benjamin.Spencer@inl.gov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A46C8-456C-D76B-D7DA-79993E72B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9EDDF-0533-1E27-4405-CF5E0D6B9F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" y="1122363"/>
            <a:ext cx="11887200" cy="1468430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Structural Materials and Chemistry Technical Area Overview:</a:t>
            </a:r>
            <a:br>
              <a:rPr lang="en-US" dirty="0"/>
            </a:br>
            <a:r>
              <a:rPr lang="en-US" dirty="0"/>
              <a:t>Light Water Reactors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74113B-E84D-5F15-3B92-E93824265C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Benjamin Spencer</a:t>
            </a:r>
            <a:r>
              <a:rPr lang="en-US" baseline="30000" dirty="0"/>
              <a:t>1</a:t>
            </a:r>
            <a:r>
              <a:rPr lang="en-US" dirty="0"/>
              <a:t> and Ted Besmann</a:t>
            </a:r>
            <a:r>
              <a:rPr lang="en-US" baseline="30000" dirty="0"/>
              <a:t>2</a:t>
            </a:r>
          </a:p>
          <a:p>
            <a:r>
              <a:rPr lang="en-US" baseline="30000" dirty="0"/>
              <a:t>1</a:t>
            </a:r>
            <a:r>
              <a:rPr lang="en-US" dirty="0"/>
              <a:t>Idaho National Laboratory</a:t>
            </a:r>
          </a:p>
          <a:p>
            <a:r>
              <a:rPr lang="en-US" baseline="30000" dirty="0"/>
              <a:t>2</a:t>
            </a:r>
            <a:r>
              <a:rPr lang="en-US" dirty="0"/>
              <a:t>University of South Carolina</a:t>
            </a:r>
          </a:p>
          <a:p>
            <a:endParaRPr lang="en-US" dirty="0"/>
          </a:p>
          <a:p>
            <a:r>
              <a:rPr lang="en-US" dirty="0"/>
              <a:t>Contact: </a:t>
            </a:r>
            <a:r>
              <a:rPr lang="en-US" dirty="0">
                <a:hlinkClick r:id="rId2"/>
              </a:rPr>
              <a:t>Benjamin.Spencer@inl.gov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24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2E7FA-9F2D-852A-3F3F-460FD84B9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63846-5AE2-C3C0-55EC-9DFDB09E5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6200"/>
            <a:ext cx="11684000" cy="685800"/>
          </a:xfrm>
        </p:spPr>
        <p:txBody>
          <a:bodyPr/>
          <a:lstStyle/>
          <a:p>
            <a:r>
              <a:rPr lang="en-US" dirty="0"/>
              <a:t>Assessing Spatially Nonuniform Cooling Using Coupled Fluid Dynamics and Fracture Mechanics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BAE9A-B460-EB3B-FAB6-195EB89DB55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200" y="1371600"/>
            <a:ext cx="5080000" cy="43434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Cooling during transients can be highly spatially nonuniform</a:t>
            </a:r>
          </a:p>
          <a:p>
            <a:pPr>
              <a:spcAft>
                <a:spcPts val="600"/>
              </a:spcAft>
            </a:pPr>
            <a:r>
              <a:rPr lang="en-US" dirty="0"/>
              <a:t>Most RPV probabilistic fracture mechanics models assume spatially uniform cooling</a:t>
            </a:r>
          </a:p>
          <a:p>
            <a:pPr>
              <a:spcAft>
                <a:spcPts val="600"/>
              </a:spcAft>
            </a:pPr>
            <a:r>
              <a:rPr lang="en-US" dirty="0"/>
              <a:t>NEAMS effort coupled codes to simulate nonuniform cooling:</a:t>
            </a:r>
          </a:p>
          <a:p>
            <a:pPr lvl="1">
              <a:spcAft>
                <a:spcPts val="600"/>
              </a:spcAft>
            </a:pPr>
            <a:r>
              <a:rPr lang="en-US" dirty="0" err="1"/>
              <a:t>NekRS</a:t>
            </a:r>
            <a:r>
              <a:rPr lang="en-US" dirty="0"/>
              <a:t>: Computational fluid dynamics model of coolant within RPV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Cardinal: Thermal coupling between coolant and RPV wall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Grizzly: Probabilistic fracture of RPV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E113E0-C002-AFC8-0650-5A0D842903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7715" y="1400175"/>
            <a:ext cx="7061885" cy="3629025"/>
          </a:xfrm>
          <a:prstGeom prst="rect">
            <a:avLst/>
          </a:prstGeom>
        </p:spPr>
      </p:pic>
      <p:sp>
        <p:nvSpPr>
          <p:cNvPr id="7" name="Content Placeholder 20">
            <a:extLst>
              <a:ext uri="{FF2B5EF4-FFF2-40B4-BE49-F238E27FC236}">
                <a16:creationId xmlns:a16="http://schemas.microsoft.com/office/drawing/2014/main" id="{C3F797DA-0F04-0D83-2A8F-40DB5E36E08B}"/>
              </a:ext>
            </a:extLst>
          </p:cNvPr>
          <p:cNvSpPr txBox="1">
            <a:spLocks/>
          </p:cNvSpPr>
          <p:nvPr/>
        </p:nvSpPr>
        <p:spPr>
          <a:xfrm>
            <a:off x="5257800" y="5029200"/>
            <a:ext cx="6781800" cy="685206"/>
          </a:xfrm>
          <a:prstGeom prst="rect">
            <a:avLst/>
          </a:prstGeom>
        </p:spPr>
        <p:txBody>
          <a:bodyPr vert="horz" lIns="0" tIns="0" rIns="0" bIns="0"/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8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600" dirty="0"/>
              <a:t>Computational fluid dynamics simulation of RPV wall temperatures during medium break loss of cooling accident (MBLOCA)</a:t>
            </a:r>
          </a:p>
        </p:txBody>
      </p:sp>
    </p:spTree>
    <p:extLst>
      <p:ext uri="{BB962C8B-B14F-4D97-AF65-F5344CB8AC3E}">
        <p14:creationId xmlns:p14="http://schemas.microsoft.com/office/powerpoint/2010/main" val="1455943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17636-E89E-A279-CA39-5418AC6F9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173C3-2F0A-03F0-01F4-1E641CBF0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6200"/>
            <a:ext cx="11684000" cy="685800"/>
          </a:xfrm>
        </p:spPr>
        <p:txBody>
          <a:bodyPr/>
          <a:lstStyle/>
          <a:p>
            <a:r>
              <a:rPr lang="en-US" dirty="0"/>
              <a:t>Grizzly Probabilistic Fracture Model Shows Significant Effects from Nonuniform Cooling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FA475-BE72-0EF3-01BA-77CFB1288DF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0199" y="1219200"/>
            <a:ext cx="11566525" cy="125730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dirty="0"/>
              <a:t>Three scenarios considered:</a:t>
            </a:r>
          </a:p>
          <a:p>
            <a:pPr lvl="1">
              <a:spcAft>
                <a:spcPts val="0"/>
              </a:spcAft>
            </a:pPr>
            <a:r>
              <a:rPr lang="en-US" dirty="0"/>
              <a:t>Average coolant temperature uniformly applied (non-conservative, current practice)</a:t>
            </a:r>
          </a:p>
          <a:p>
            <a:pPr lvl="1">
              <a:spcAft>
                <a:spcPts val="0"/>
              </a:spcAft>
            </a:pPr>
            <a:r>
              <a:rPr lang="en-US" dirty="0"/>
              <a:t>Spatially varying temperature (most accurate)</a:t>
            </a:r>
          </a:p>
          <a:p>
            <a:pPr lvl="1">
              <a:spcAft>
                <a:spcPts val="0"/>
              </a:spcAft>
            </a:pPr>
            <a:r>
              <a:rPr lang="en-US" dirty="0"/>
              <a:t>Minimum coolant temperature uniformly applied (highly conservative)</a:t>
            </a:r>
          </a:p>
          <a:p>
            <a:endParaRPr lang="en-US" dirty="0"/>
          </a:p>
        </p:txBody>
      </p:sp>
      <p:sp>
        <p:nvSpPr>
          <p:cNvPr id="7" name="Content Placeholder 20">
            <a:extLst>
              <a:ext uri="{FF2B5EF4-FFF2-40B4-BE49-F238E27FC236}">
                <a16:creationId xmlns:a16="http://schemas.microsoft.com/office/drawing/2014/main" id="{5D544ECA-FD80-59B7-DE3E-D7D28AE00D0C}"/>
              </a:ext>
            </a:extLst>
          </p:cNvPr>
          <p:cNvSpPr txBox="1">
            <a:spLocks/>
          </p:cNvSpPr>
          <p:nvPr/>
        </p:nvSpPr>
        <p:spPr>
          <a:xfrm>
            <a:off x="1233486" y="5638800"/>
            <a:ext cx="3913189" cy="371475"/>
          </a:xfrm>
          <a:prstGeom prst="rect">
            <a:avLst/>
          </a:prstGeom>
        </p:spPr>
        <p:txBody>
          <a:bodyPr vert="horz" lIns="0" tIns="0" rIns="0" bIns="0"/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8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600" dirty="0"/>
              <a:t>Time history of maximum conditional probability of fracture initiation (CPI)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3393C8-F59E-126E-7A1B-387A598BB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61" y="2580452"/>
            <a:ext cx="4581525" cy="3058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5B4919-565B-5F30-D018-36562E36B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2590800"/>
            <a:ext cx="6288078" cy="2895600"/>
          </a:xfrm>
          <a:prstGeom prst="rect">
            <a:avLst/>
          </a:prstGeom>
        </p:spPr>
      </p:pic>
      <p:sp>
        <p:nvSpPr>
          <p:cNvPr id="8" name="Content Placeholder 20">
            <a:extLst>
              <a:ext uri="{FF2B5EF4-FFF2-40B4-BE49-F238E27FC236}">
                <a16:creationId xmlns:a16="http://schemas.microsoft.com/office/drawing/2014/main" id="{10C95729-9389-F97F-CE36-E98C3DCCCEC3}"/>
              </a:ext>
            </a:extLst>
          </p:cNvPr>
          <p:cNvSpPr txBox="1">
            <a:spLocks/>
          </p:cNvSpPr>
          <p:nvPr/>
        </p:nvSpPr>
        <p:spPr>
          <a:xfrm>
            <a:off x="5943600" y="5638800"/>
            <a:ext cx="5741989" cy="371475"/>
          </a:xfrm>
          <a:prstGeom prst="rect">
            <a:avLst/>
          </a:prstGeom>
        </p:spPr>
        <p:txBody>
          <a:bodyPr vert="horz" lIns="0" tIns="0" rIns="0" bIns="0"/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8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600" dirty="0"/>
              <a:t>Flaws with nonzero CPI from 100,000 realizations shown on 90</a:t>
            </a:r>
            <a:r>
              <a:rPr lang="en-US" sz="1600" baseline="30000" dirty="0"/>
              <a:t>o </a:t>
            </a:r>
            <a:r>
              <a:rPr lang="en-US" sz="1600" dirty="0"/>
              <a:t>RPV rollout. Critical flaws in regions with rapid cooling.</a:t>
            </a:r>
          </a:p>
        </p:txBody>
      </p:sp>
    </p:spTree>
    <p:extLst>
      <p:ext uri="{BB962C8B-B14F-4D97-AF65-F5344CB8AC3E}">
        <p14:creationId xmlns:p14="http://schemas.microsoft.com/office/powerpoint/2010/main" val="738217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3A230-FA1B-8376-A4C2-F287AA0CC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BC209-8E65-889B-5629-899EC8DC8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&amp; Potential Future Efforts for RPV &amp; Concrete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BC632-47B8-20FF-C231-D11B94C99D8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11252200" cy="43434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Both RPV and concrete simulation tools now have most major features</a:t>
            </a:r>
          </a:p>
          <a:p>
            <a:pPr>
              <a:spcAft>
                <a:spcPts val="600"/>
              </a:spcAft>
            </a:pPr>
            <a:r>
              <a:rPr lang="en-US" dirty="0"/>
              <a:t>Concrete capability gap: models for rebar/concrete bond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Current FY25 effort is adding bond-slip capability</a:t>
            </a:r>
          </a:p>
          <a:p>
            <a:pPr>
              <a:spcAft>
                <a:spcPts val="600"/>
              </a:spcAft>
            </a:pPr>
            <a:r>
              <a:rPr lang="en-US" dirty="0"/>
              <a:t>Other potential areas for future research &amp; development, depending on interest: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Concrete: </a:t>
            </a:r>
          </a:p>
          <a:p>
            <a:pPr lvl="2">
              <a:spcAft>
                <a:spcPts val="600"/>
              </a:spcAft>
            </a:pPr>
            <a:r>
              <a:rPr lang="en-US" dirty="0"/>
              <a:t>More sophisticated damage models (being developed for graphite modeling efforts)</a:t>
            </a:r>
          </a:p>
          <a:p>
            <a:pPr lvl="2">
              <a:spcAft>
                <a:spcPts val="600"/>
              </a:spcAft>
            </a:pPr>
            <a:r>
              <a:rPr lang="en-US" dirty="0"/>
              <a:t>Other degradation mechanisms (e.g., chemical attack)</a:t>
            </a:r>
          </a:p>
          <a:p>
            <a:pPr lvl="2">
              <a:spcAft>
                <a:spcPts val="600"/>
              </a:spcAft>
            </a:pPr>
            <a:r>
              <a:rPr lang="en-US" dirty="0"/>
              <a:t>Validation against experiments with combined ASR and mechanical loading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RPV:</a:t>
            </a:r>
          </a:p>
          <a:p>
            <a:pPr lvl="2">
              <a:spcAft>
                <a:spcPts val="600"/>
              </a:spcAft>
            </a:pPr>
            <a:r>
              <a:rPr lang="en-US" dirty="0"/>
              <a:t>Assessing relative importance of the various factors influencing fracture initiation in 3D plume model</a:t>
            </a:r>
          </a:p>
          <a:p>
            <a:pPr lvl="2">
              <a:spcAft>
                <a:spcPts val="600"/>
              </a:spcAft>
            </a:pPr>
            <a:r>
              <a:rPr lang="en-US" dirty="0"/>
              <a:t>Models for predicting probability of full through-wall cracking, rather than initiation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149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C0D5F-6433-58AB-3FF1-95E148E75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1F744-2831-0D56-2BA1-C83EE32F0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LWR-Relevant Fracture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E2158-1D62-A39A-0541-AE36349EA3F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6400" y="1295400"/>
            <a:ext cx="7594600" cy="4343400"/>
          </a:xfrm>
        </p:spPr>
        <p:txBody>
          <a:bodyPr/>
          <a:lstStyle/>
          <a:p>
            <a:r>
              <a:rPr lang="en-US" dirty="0"/>
              <a:t>Environmentally assisted fracture is important for LWR structural integrity</a:t>
            </a:r>
          </a:p>
          <a:p>
            <a:pPr lvl="1"/>
            <a:r>
              <a:rPr lang="en-US" dirty="0"/>
              <a:t>Fractures in welds around penetrations in RPV head</a:t>
            </a:r>
          </a:p>
          <a:p>
            <a:pPr lvl="1"/>
            <a:r>
              <a:rPr lang="en-US" dirty="0"/>
              <a:t>Stress-corrosion cracking in core internal components </a:t>
            </a:r>
          </a:p>
          <a:p>
            <a:r>
              <a:rPr lang="en-US" dirty="0"/>
              <a:t>Identified need for more robust tools for 3D fracture propagation into complex components</a:t>
            </a:r>
          </a:p>
          <a:p>
            <a:r>
              <a:rPr lang="en-US" dirty="0"/>
              <a:t>Ongoing development to address needs:</a:t>
            </a:r>
          </a:p>
          <a:p>
            <a:pPr lvl="1"/>
            <a:r>
              <a:rPr lang="en-US" dirty="0"/>
              <a:t>Modeling methodology for residual stress development during welding processes</a:t>
            </a:r>
          </a:p>
          <a:p>
            <a:pPr lvl="1"/>
            <a:r>
              <a:rPr lang="en-US" dirty="0"/>
              <a:t>Improve extended finite element method (XFEM) for both 2D and 3D mesh-independent fracture propagation into regions with residual stresses</a:t>
            </a:r>
          </a:p>
          <a:p>
            <a:endParaRPr lang="en-US" dirty="0"/>
          </a:p>
        </p:txBody>
      </p:sp>
      <p:sp>
        <p:nvSpPr>
          <p:cNvPr id="5" name="Content Placeholder 20">
            <a:extLst>
              <a:ext uri="{FF2B5EF4-FFF2-40B4-BE49-F238E27FC236}">
                <a16:creationId xmlns:a16="http://schemas.microsoft.com/office/drawing/2014/main" id="{057ED3D4-439E-A940-A885-4690DE7A83AD}"/>
              </a:ext>
            </a:extLst>
          </p:cNvPr>
          <p:cNvSpPr txBox="1">
            <a:spLocks/>
          </p:cNvSpPr>
          <p:nvPr/>
        </p:nvSpPr>
        <p:spPr>
          <a:xfrm>
            <a:off x="9009136" y="5724525"/>
            <a:ext cx="3030464" cy="371475"/>
          </a:xfrm>
          <a:prstGeom prst="rect">
            <a:avLst/>
          </a:prstGeom>
        </p:spPr>
        <p:txBody>
          <a:bodyPr vert="horz" lIns="0" tIns="0" rIns="0" bIns="0"/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8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1600" dirty="0"/>
              <a:t>Prior 2D and 3D applications of XFEM in MOOSE</a:t>
            </a:r>
          </a:p>
        </p:txBody>
      </p:sp>
      <p:pic>
        <p:nvPicPr>
          <p:cNvPr id="9" name="Picture 8" descr="A picture containing schematic&#10;&#10;AI-generated content may be incorrect.">
            <a:extLst>
              <a:ext uri="{FF2B5EF4-FFF2-40B4-BE49-F238E27FC236}">
                <a16:creationId xmlns:a16="http://schemas.microsoft.com/office/drawing/2014/main" id="{E914B7FA-8C4C-D474-9B54-B25AF1DC43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3333" b="1748"/>
          <a:stretch/>
        </p:blipFill>
        <p:spPr>
          <a:xfrm>
            <a:off x="9372600" y="1192079"/>
            <a:ext cx="2023232" cy="21607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AA74AF-6A91-6BDF-2EED-4A859D75F4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7736" y="3478079"/>
            <a:ext cx="2344664" cy="216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6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CBAA1-7D09-D141-059D-6A2032942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51B82-F487-093F-BAE7-FE8E0EDC7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Area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6BDD1-3091-8A98-A35B-5F95424ADD1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Nuclear reactors contain numerous structural components, the integrity of which is essential for their safe and reliable operation</a:t>
            </a:r>
          </a:p>
          <a:p>
            <a:r>
              <a:rPr lang="en-US" dirty="0"/>
              <a:t>The Structural Materials &amp; Chemistry Technical Area is developing computational tools for two main applications:</a:t>
            </a:r>
          </a:p>
          <a:p>
            <a:pPr lvl="1"/>
            <a:r>
              <a:rPr lang="en-US" dirty="0"/>
              <a:t>Ensuring the integrity of structural components in current and advanced reactors</a:t>
            </a:r>
          </a:p>
          <a:p>
            <a:pPr lvl="1"/>
            <a:r>
              <a:rPr lang="en-US" dirty="0"/>
              <a:t>Chemistry modeling in molten-salts, including speciation, depletion, corrosion, and plating.</a:t>
            </a:r>
          </a:p>
          <a:p>
            <a:r>
              <a:rPr lang="en-US" dirty="0"/>
              <a:t>The tools being developed are designed to integrate with the other tools being developed by the NEAMS program for seamless multiphysics coupling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812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07A13-D2A9-14F8-9053-4CAA1F181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5B984-1D9F-811A-574B-12B9AD64F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Topics and Codes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216583-89D8-65D8-2F58-EA765B79E137}"/>
              </a:ext>
            </a:extLst>
          </p:cNvPr>
          <p:cNvSpPr txBox="1"/>
          <p:nvPr/>
        </p:nvSpPr>
        <p:spPr>
          <a:xfrm>
            <a:off x="3951890" y="165012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</a:pPr>
            <a:endParaRPr lang="en-US" sz="2323" b="1" dirty="0">
              <a:solidFill>
                <a:srgbClr val="FFFFFF"/>
              </a:solidFill>
              <a:latin typeface="Arial Narrow"/>
              <a:ea typeface="+mn-ea"/>
              <a:cs typeface="Arial Narrow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3A5290-DD95-8979-E7FD-686C7D194F85}"/>
              </a:ext>
            </a:extLst>
          </p:cNvPr>
          <p:cNvSpPr txBox="1"/>
          <p:nvPr/>
        </p:nvSpPr>
        <p:spPr>
          <a:xfrm>
            <a:off x="2732690" y="150297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</a:pPr>
            <a:endParaRPr lang="en-US" sz="2323" b="1" dirty="0">
              <a:solidFill>
                <a:srgbClr val="FFFFFF"/>
              </a:solidFill>
              <a:latin typeface="Arial Narrow"/>
              <a:ea typeface="+mn-ea"/>
              <a:cs typeface="Arial Narrow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7D896AA-FF9E-7503-6478-50F5C08D6613}"/>
              </a:ext>
            </a:extLst>
          </p:cNvPr>
          <p:cNvSpPr/>
          <p:nvPr/>
        </p:nvSpPr>
        <p:spPr>
          <a:xfrm>
            <a:off x="190571" y="1407160"/>
            <a:ext cx="5763189" cy="44602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7DCB1DA-BF3A-3EC6-D533-856A5F31B725}"/>
              </a:ext>
            </a:extLst>
          </p:cNvPr>
          <p:cNvSpPr/>
          <p:nvPr/>
        </p:nvSpPr>
        <p:spPr>
          <a:xfrm>
            <a:off x="6254640" y="1391920"/>
            <a:ext cx="5763189" cy="44602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A48B4A-109C-2032-1FB3-B480C32BB352}"/>
              </a:ext>
            </a:extLst>
          </p:cNvPr>
          <p:cNvSpPr txBox="1"/>
          <p:nvPr/>
        </p:nvSpPr>
        <p:spPr>
          <a:xfrm>
            <a:off x="762000" y="1391920"/>
            <a:ext cx="4610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Structural Material Performance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A20128-769A-2DA0-3DFF-0AB6D9FACFA7}"/>
              </a:ext>
            </a:extLst>
          </p:cNvPr>
          <p:cNvSpPr txBox="1"/>
          <p:nvPr/>
        </p:nvSpPr>
        <p:spPr>
          <a:xfrm>
            <a:off x="6756400" y="1371600"/>
            <a:ext cx="467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Molten-Salt Chemistry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91D0851-E9BD-1275-7819-F4571CEA32E4}"/>
              </a:ext>
            </a:extLst>
          </p:cNvPr>
          <p:cNvSpPr/>
          <p:nvPr/>
        </p:nvSpPr>
        <p:spPr>
          <a:xfrm>
            <a:off x="320080" y="2050049"/>
            <a:ext cx="2715080" cy="1607551"/>
          </a:xfrm>
          <a:prstGeom prst="roundRect">
            <a:avLst/>
          </a:prstGeom>
          <a:solidFill>
            <a:srgbClr val="213E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High-Temperature Alloy Creep</a:t>
            </a:r>
            <a:r>
              <a:rPr lang="en-US" b="1" baseline="30000" dirty="0"/>
              <a:t>1</a:t>
            </a:r>
          </a:p>
          <a:p>
            <a:pPr algn="ctr"/>
            <a:r>
              <a:rPr lang="en-US" dirty="0"/>
              <a:t>LAROMANCE/</a:t>
            </a:r>
            <a:r>
              <a:rPr lang="en-US" dirty="0" err="1"/>
              <a:t>LApx</a:t>
            </a:r>
            <a:br>
              <a:rPr lang="en-US" dirty="0"/>
            </a:br>
            <a:r>
              <a:rPr lang="en-US" dirty="0"/>
              <a:t>NEML2</a:t>
            </a:r>
            <a:br>
              <a:rPr lang="en-US" dirty="0"/>
            </a:br>
            <a:r>
              <a:rPr lang="en-US" dirty="0"/>
              <a:t>Grizzly/</a:t>
            </a:r>
            <a:r>
              <a:rPr lang="en-US" dirty="0" err="1"/>
              <a:t>BlackBear</a:t>
            </a:r>
            <a:endParaRPr lang="en-US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7B50ADC-7BDE-EAC7-4DBF-4DE5D88AE795}"/>
              </a:ext>
            </a:extLst>
          </p:cNvPr>
          <p:cNvSpPr/>
          <p:nvPr/>
        </p:nvSpPr>
        <p:spPr>
          <a:xfrm>
            <a:off x="381000" y="4266477"/>
            <a:ext cx="2586586" cy="991323"/>
          </a:xfrm>
          <a:prstGeom prst="roundRect">
            <a:avLst/>
          </a:prstGeom>
          <a:solidFill>
            <a:srgbClr val="213E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Reinforced Concrete Degradation</a:t>
            </a:r>
            <a:br>
              <a:rPr lang="en-US" dirty="0"/>
            </a:br>
            <a:r>
              <a:rPr lang="en-US" dirty="0"/>
              <a:t>Grizzly/</a:t>
            </a:r>
            <a:r>
              <a:rPr lang="en-US" dirty="0" err="1"/>
              <a:t>BlackBear</a:t>
            </a:r>
            <a:endParaRPr lang="en-US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8C548D6-AC87-48EC-DC7E-6D39BC46319B}"/>
              </a:ext>
            </a:extLst>
          </p:cNvPr>
          <p:cNvSpPr/>
          <p:nvPr/>
        </p:nvSpPr>
        <p:spPr>
          <a:xfrm>
            <a:off x="3087221" y="3258022"/>
            <a:ext cx="2780179" cy="780578"/>
          </a:xfrm>
          <a:prstGeom prst="roundRect">
            <a:avLst/>
          </a:prstGeom>
          <a:solidFill>
            <a:srgbClr val="213E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Graphite Components</a:t>
            </a:r>
            <a:r>
              <a:rPr lang="en-US" b="1" baseline="30000" dirty="0"/>
              <a:t>2</a:t>
            </a:r>
            <a:br>
              <a:rPr lang="en-US" dirty="0"/>
            </a:br>
            <a:r>
              <a:rPr lang="en-US" dirty="0"/>
              <a:t>Grizzly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65C550F-DAAD-BE03-7864-4C737720D7A2}"/>
              </a:ext>
            </a:extLst>
          </p:cNvPr>
          <p:cNvSpPr/>
          <p:nvPr/>
        </p:nvSpPr>
        <p:spPr>
          <a:xfrm>
            <a:off x="3331139" y="1991169"/>
            <a:ext cx="2321618" cy="1133031"/>
          </a:xfrm>
          <a:prstGeom prst="roundRect">
            <a:avLst/>
          </a:prstGeom>
          <a:solidFill>
            <a:srgbClr val="203E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Fast-Reactor Core Duct Deformation</a:t>
            </a:r>
          </a:p>
          <a:p>
            <a:pPr algn="ctr"/>
            <a:r>
              <a:rPr lang="en-US" dirty="0"/>
              <a:t>MOOSE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6B8BB74-1A1E-21B6-264D-04C0556C7BD5}"/>
              </a:ext>
            </a:extLst>
          </p:cNvPr>
          <p:cNvSpPr/>
          <p:nvPr/>
        </p:nvSpPr>
        <p:spPr>
          <a:xfrm>
            <a:off x="6829150" y="1910349"/>
            <a:ext cx="1812870" cy="1213851"/>
          </a:xfrm>
          <a:prstGeom prst="roundRect">
            <a:avLst/>
          </a:prstGeom>
          <a:solidFill>
            <a:srgbClr val="213E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Databases</a:t>
            </a:r>
            <a:br>
              <a:rPr lang="en-US" dirty="0"/>
            </a:br>
            <a:r>
              <a:rPr lang="en-US" dirty="0"/>
              <a:t>MSTDB-TP</a:t>
            </a:r>
          </a:p>
          <a:p>
            <a:pPr algn="ctr"/>
            <a:r>
              <a:rPr lang="en-US" dirty="0"/>
              <a:t>MSTDB-TC</a:t>
            </a:r>
            <a:r>
              <a:rPr lang="en-US" baseline="30000" dirty="0"/>
              <a:t>3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C05E265-49D1-FEEE-8A2E-0C90B27427FB}"/>
              </a:ext>
            </a:extLst>
          </p:cNvPr>
          <p:cNvSpPr/>
          <p:nvPr/>
        </p:nvSpPr>
        <p:spPr>
          <a:xfrm>
            <a:off x="9299490" y="1828800"/>
            <a:ext cx="2260600" cy="1366252"/>
          </a:xfrm>
          <a:prstGeom prst="roundRect">
            <a:avLst/>
          </a:prstGeom>
          <a:solidFill>
            <a:srgbClr val="213E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Gibbs Energy Minimizer</a:t>
            </a:r>
            <a:br>
              <a:rPr lang="en-US" dirty="0"/>
            </a:br>
            <a:r>
              <a:rPr lang="en-US" dirty="0" err="1"/>
              <a:t>Thermochimica</a:t>
            </a:r>
            <a:r>
              <a:rPr lang="en-US" dirty="0"/>
              <a:t>/</a:t>
            </a:r>
          </a:p>
          <a:p>
            <a:pPr algn="ctr"/>
            <a:r>
              <a:rPr lang="en-US" dirty="0"/>
              <a:t>MOOSE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66D646F-19F7-7D83-D63D-B5CD1025AC0F}"/>
              </a:ext>
            </a:extLst>
          </p:cNvPr>
          <p:cNvSpPr/>
          <p:nvPr/>
        </p:nvSpPr>
        <p:spPr>
          <a:xfrm>
            <a:off x="9335551" y="3285278"/>
            <a:ext cx="2260600" cy="1350475"/>
          </a:xfrm>
          <a:prstGeom prst="roundRect">
            <a:avLst/>
          </a:prstGeom>
          <a:solidFill>
            <a:srgbClr val="213E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Transport Codes</a:t>
            </a:r>
            <a:br>
              <a:rPr lang="en-US" dirty="0"/>
            </a:br>
            <a:r>
              <a:rPr lang="en-US" dirty="0"/>
              <a:t>Mole</a:t>
            </a:r>
          </a:p>
          <a:p>
            <a:pPr algn="ctr"/>
            <a:r>
              <a:rPr lang="en-US" dirty="0"/>
              <a:t>Pronghorn</a:t>
            </a:r>
            <a:br>
              <a:rPr lang="en-US" dirty="0"/>
            </a:br>
            <a:r>
              <a:rPr lang="en-US" dirty="0"/>
              <a:t>MOSCATO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52A7CE2-7B98-6167-73BD-CD1812475402}"/>
              </a:ext>
            </a:extLst>
          </p:cNvPr>
          <p:cNvSpPr/>
          <p:nvPr/>
        </p:nvSpPr>
        <p:spPr>
          <a:xfrm>
            <a:off x="6568840" y="3200400"/>
            <a:ext cx="2416450" cy="1389153"/>
          </a:xfrm>
          <a:prstGeom prst="roundRect">
            <a:avLst/>
          </a:prstGeom>
          <a:solidFill>
            <a:srgbClr val="213E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Ab-initio Salt Property Prediction</a:t>
            </a:r>
            <a:endParaRPr lang="en-US" dirty="0"/>
          </a:p>
          <a:p>
            <a:pPr algn="ctr"/>
            <a:r>
              <a:rPr lang="en-US" dirty="0"/>
              <a:t>AIMD, MD, MD with ML potentials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ABA0941-4933-CBAD-3156-5531E9854BF6}"/>
              </a:ext>
            </a:extLst>
          </p:cNvPr>
          <p:cNvSpPr/>
          <p:nvPr/>
        </p:nvSpPr>
        <p:spPr>
          <a:xfrm>
            <a:off x="3371121" y="4191000"/>
            <a:ext cx="2170094" cy="1213851"/>
          </a:xfrm>
          <a:prstGeom prst="roundRect">
            <a:avLst/>
          </a:prstGeom>
          <a:solidFill>
            <a:srgbClr val="213E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LWR Reactor Pressure Vessel Integrity</a:t>
            </a:r>
            <a:br>
              <a:rPr lang="en-US" dirty="0"/>
            </a:br>
            <a:r>
              <a:rPr lang="en-US" dirty="0"/>
              <a:t>Grizzly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6C4CB0-DEE3-15A9-DC5B-EA1C94B9830A}"/>
              </a:ext>
            </a:extLst>
          </p:cNvPr>
          <p:cNvSpPr txBox="1"/>
          <p:nvPr/>
        </p:nvSpPr>
        <p:spPr>
          <a:xfrm>
            <a:off x="6315238" y="5909846"/>
            <a:ext cx="2904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/>
              <a:t>3</a:t>
            </a:r>
            <a:r>
              <a:rPr lang="en-US" sz="1600" dirty="0"/>
              <a:t>Developed by MSR program 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7AE76A7-E1BB-71A5-4B45-00E8F355B859}"/>
              </a:ext>
            </a:extLst>
          </p:cNvPr>
          <p:cNvSpPr/>
          <p:nvPr/>
        </p:nvSpPr>
        <p:spPr>
          <a:xfrm>
            <a:off x="8285590" y="4739846"/>
            <a:ext cx="2027800" cy="971014"/>
          </a:xfrm>
          <a:prstGeom prst="roundRect">
            <a:avLst/>
          </a:prstGeom>
          <a:solidFill>
            <a:srgbClr val="213E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Metal Hydride Moderators</a:t>
            </a:r>
            <a:br>
              <a:rPr lang="en-US" dirty="0"/>
            </a:br>
            <a:r>
              <a:rPr lang="en-US" dirty="0"/>
              <a:t>SWIFT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7734D7-2E0C-C79E-4890-38C545368AF1}"/>
              </a:ext>
            </a:extLst>
          </p:cNvPr>
          <p:cNvSpPr txBox="1"/>
          <p:nvPr/>
        </p:nvSpPr>
        <p:spPr>
          <a:xfrm>
            <a:off x="134230" y="5909846"/>
            <a:ext cx="3407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/>
              <a:t>1</a:t>
            </a:r>
            <a:r>
              <a:rPr lang="en-US" sz="1600" dirty="0"/>
              <a:t>Coordination with AMMT program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20DCCD-1817-D9A2-84B1-9D238E025BD2}"/>
              </a:ext>
            </a:extLst>
          </p:cNvPr>
          <p:cNvSpPr txBox="1"/>
          <p:nvPr/>
        </p:nvSpPr>
        <p:spPr>
          <a:xfrm>
            <a:off x="3643494" y="5909846"/>
            <a:ext cx="25287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/>
              <a:t>2</a:t>
            </a:r>
            <a:r>
              <a:rPr lang="en-US" sz="1600" dirty="0"/>
              <a:t>Data from ART program </a:t>
            </a:r>
          </a:p>
        </p:txBody>
      </p:sp>
    </p:spTree>
    <p:extLst>
      <p:ext uri="{BB962C8B-B14F-4D97-AF65-F5344CB8AC3E}">
        <p14:creationId xmlns:p14="http://schemas.microsoft.com/office/powerpoint/2010/main" val="2927345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A5CEB-3659-4DC6-8C48-55F46B2EA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52AD5-70A5-6155-4C3B-FEE5DC036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Topics and Codes (Presentation Topics Indicated)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DA0EB7-CD39-39CC-37E0-F52FEDEF328F}"/>
              </a:ext>
            </a:extLst>
          </p:cNvPr>
          <p:cNvSpPr txBox="1"/>
          <p:nvPr/>
        </p:nvSpPr>
        <p:spPr>
          <a:xfrm>
            <a:off x="3951890" y="165012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</a:pPr>
            <a:endParaRPr lang="en-US" sz="2323" b="1" dirty="0">
              <a:solidFill>
                <a:srgbClr val="FFFFFF"/>
              </a:solidFill>
              <a:latin typeface="Arial Narrow"/>
              <a:ea typeface="+mn-ea"/>
              <a:cs typeface="Arial Narrow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E47F97-E85D-85E9-2BA3-C2EB0744FCDB}"/>
              </a:ext>
            </a:extLst>
          </p:cNvPr>
          <p:cNvSpPr txBox="1"/>
          <p:nvPr/>
        </p:nvSpPr>
        <p:spPr>
          <a:xfrm>
            <a:off x="2732690" y="150297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</a:pPr>
            <a:endParaRPr lang="en-US" sz="2323" b="1" dirty="0">
              <a:solidFill>
                <a:srgbClr val="FFFFFF"/>
              </a:solidFill>
              <a:latin typeface="Arial Narrow"/>
              <a:ea typeface="+mn-ea"/>
              <a:cs typeface="Arial Narrow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14D9E11-C719-75E9-38DA-74EF398DFDA3}"/>
              </a:ext>
            </a:extLst>
          </p:cNvPr>
          <p:cNvSpPr/>
          <p:nvPr/>
        </p:nvSpPr>
        <p:spPr>
          <a:xfrm>
            <a:off x="190571" y="1407160"/>
            <a:ext cx="5763189" cy="44602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6227564-D204-CC9B-66AD-57B2E129E21E}"/>
              </a:ext>
            </a:extLst>
          </p:cNvPr>
          <p:cNvSpPr/>
          <p:nvPr/>
        </p:nvSpPr>
        <p:spPr>
          <a:xfrm>
            <a:off x="6254640" y="1391920"/>
            <a:ext cx="5763189" cy="44602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31D592-E049-EFFD-37CA-71BB1027632F}"/>
              </a:ext>
            </a:extLst>
          </p:cNvPr>
          <p:cNvSpPr txBox="1"/>
          <p:nvPr/>
        </p:nvSpPr>
        <p:spPr>
          <a:xfrm>
            <a:off x="762000" y="1391920"/>
            <a:ext cx="4610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Structural Material Performance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4E3DA0-1526-8493-11A1-CBEBC19671C9}"/>
              </a:ext>
            </a:extLst>
          </p:cNvPr>
          <p:cNvSpPr txBox="1"/>
          <p:nvPr/>
        </p:nvSpPr>
        <p:spPr>
          <a:xfrm>
            <a:off x="6756400" y="1371600"/>
            <a:ext cx="467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Molten-Salt Chemistry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4A3BDED-6BB7-04E9-DE27-D43C67B393E4}"/>
              </a:ext>
            </a:extLst>
          </p:cNvPr>
          <p:cNvSpPr/>
          <p:nvPr/>
        </p:nvSpPr>
        <p:spPr>
          <a:xfrm>
            <a:off x="320080" y="2050049"/>
            <a:ext cx="2715080" cy="1607551"/>
          </a:xfrm>
          <a:prstGeom prst="roundRect">
            <a:avLst/>
          </a:prstGeom>
          <a:solidFill>
            <a:srgbClr val="213E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High-Temperature Alloy Creep</a:t>
            </a:r>
            <a:r>
              <a:rPr lang="en-US" b="1" baseline="30000" dirty="0"/>
              <a:t>1</a:t>
            </a:r>
          </a:p>
          <a:p>
            <a:pPr algn="ctr"/>
            <a:r>
              <a:rPr lang="en-US" dirty="0"/>
              <a:t>LAROMANCE/</a:t>
            </a:r>
            <a:r>
              <a:rPr lang="en-US" dirty="0" err="1"/>
              <a:t>LApx</a:t>
            </a:r>
            <a:br>
              <a:rPr lang="en-US" dirty="0"/>
            </a:br>
            <a:r>
              <a:rPr lang="en-US" dirty="0"/>
              <a:t>NEML2</a:t>
            </a:r>
            <a:br>
              <a:rPr lang="en-US" dirty="0"/>
            </a:br>
            <a:r>
              <a:rPr lang="en-US" dirty="0"/>
              <a:t>Grizzly/</a:t>
            </a:r>
            <a:r>
              <a:rPr lang="en-US" dirty="0" err="1"/>
              <a:t>BlackBear</a:t>
            </a:r>
            <a:endParaRPr lang="en-US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970BF8D-9718-7CD2-6011-43F735450EE9}"/>
              </a:ext>
            </a:extLst>
          </p:cNvPr>
          <p:cNvSpPr/>
          <p:nvPr/>
        </p:nvSpPr>
        <p:spPr>
          <a:xfrm>
            <a:off x="381000" y="4266477"/>
            <a:ext cx="2586586" cy="99132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Reinforced Concrete Degradation</a:t>
            </a:r>
            <a:br>
              <a:rPr lang="en-US" dirty="0"/>
            </a:br>
            <a:r>
              <a:rPr lang="en-US" dirty="0"/>
              <a:t>Grizzly/</a:t>
            </a:r>
            <a:r>
              <a:rPr lang="en-US" dirty="0" err="1"/>
              <a:t>BlackBear</a:t>
            </a:r>
            <a:endParaRPr lang="en-US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47C45EC-BFEF-F99C-31A4-24079A239186}"/>
              </a:ext>
            </a:extLst>
          </p:cNvPr>
          <p:cNvSpPr/>
          <p:nvPr/>
        </p:nvSpPr>
        <p:spPr>
          <a:xfrm>
            <a:off x="3087221" y="3258022"/>
            <a:ext cx="2780179" cy="780578"/>
          </a:xfrm>
          <a:prstGeom prst="roundRect">
            <a:avLst/>
          </a:prstGeom>
          <a:solidFill>
            <a:srgbClr val="213E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Graphite Components</a:t>
            </a:r>
            <a:r>
              <a:rPr lang="en-US" b="1" baseline="30000" dirty="0"/>
              <a:t>2</a:t>
            </a:r>
            <a:br>
              <a:rPr lang="en-US" dirty="0"/>
            </a:br>
            <a:r>
              <a:rPr lang="en-US" dirty="0"/>
              <a:t>Grizzly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ECB1792-BCEE-47CC-9839-17350632DC47}"/>
              </a:ext>
            </a:extLst>
          </p:cNvPr>
          <p:cNvSpPr/>
          <p:nvPr/>
        </p:nvSpPr>
        <p:spPr>
          <a:xfrm>
            <a:off x="3331139" y="1991169"/>
            <a:ext cx="2321618" cy="1133031"/>
          </a:xfrm>
          <a:prstGeom prst="roundRect">
            <a:avLst/>
          </a:prstGeom>
          <a:solidFill>
            <a:srgbClr val="203E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Fast-Reactor Core Duct Deformation</a:t>
            </a:r>
          </a:p>
          <a:p>
            <a:pPr algn="ctr"/>
            <a:r>
              <a:rPr lang="en-US" dirty="0"/>
              <a:t>MOOSE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C0DA029-033C-28C1-3100-3EF6AEC163DB}"/>
              </a:ext>
            </a:extLst>
          </p:cNvPr>
          <p:cNvSpPr/>
          <p:nvPr/>
        </p:nvSpPr>
        <p:spPr>
          <a:xfrm>
            <a:off x="6829150" y="1910349"/>
            <a:ext cx="1812870" cy="1213851"/>
          </a:xfrm>
          <a:prstGeom prst="roundRect">
            <a:avLst/>
          </a:prstGeom>
          <a:solidFill>
            <a:srgbClr val="213E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Databases</a:t>
            </a:r>
            <a:br>
              <a:rPr lang="en-US" dirty="0"/>
            </a:br>
            <a:r>
              <a:rPr lang="en-US" dirty="0"/>
              <a:t>MSTDB-TP</a:t>
            </a:r>
          </a:p>
          <a:p>
            <a:pPr algn="ctr"/>
            <a:r>
              <a:rPr lang="en-US" dirty="0"/>
              <a:t>MSTDB-TC</a:t>
            </a:r>
            <a:r>
              <a:rPr lang="en-US" baseline="30000" dirty="0"/>
              <a:t>3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C8F1E68-4ACC-52FE-4E4F-D9B36C527C85}"/>
              </a:ext>
            </a:extLst>
          </p:cNvPr>
          <p:cNvSpPr/>
          <p:nvPr/>
        </p:nvSpPr>
        <p:spPr>
          <a:xfrm>
            <a:off x="9299490" y="1828800"/>
            <a:ext cx="2260600" cy="1366252"/>
          </a:xfrm>
          <a:prstGeom prst="roundRect">
            <a:avLst/>
          </a:prstGeom>
          <a:solidFill>
            <a:srgbClr val="213E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Gibbs Energy Minimizer</a:t>
            </a:r>
            <a:br>
              <a:rPr lang="en-US" dirty="0"/>
            </a:br>
            <a:r>
              <a:rPr lang="en-US" dirty="0" err="1"/>
              <a:t>Thermochimica</a:t>
            </a:r>
            <a:r>
              <a:rPr lang="en-US" dirty="0"/>
              <a:t>/</a:t>
            </a:r>
          </a:p>
          <a:p>
            <a:pPr algn="ctr"/>
            <a:r>
              <a:rPr lang="en-US" dirty="0"/>
              <a:t>MOOSE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3AA8FFF-D44B-FB7A-91F0-E9DD7AC5CCA9}"/>
              </a:ext>
            </a:extLst>
          </p:cNvPr>
          <p:cNvSpPr/>
          <p:nvPr/>
        </p:nvSpPr>
        <p:spPr>
          <a:xfrm>
            <a:off x="9335551" y="3285278"/>
            <a:ext cx="2260600" cy="1350475"/>
          </a:xfrm>
          <a:prstGeom prst="roundRect">
            <a:avLst/>
          </a:prstGeom>
          <a:solidFill>
            <a:srgbClr val="213E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Transport Codes</a:t>
            </a:r>
            <a:br>
              <a:rPr lang="en-US" dirty="0"/>
            </a:br>
            <a:r>
              <a:rPr lang="en-US" dirty="0"/>
              <a:t>Mole</a:t>
            </a:r>
          </a:p>
          <a:p>
            <a:pPr algn="ctr"/>
            <a:r>
              <a:rPr lang="en-US" dirty="0"/>
              <a:t>Pronghorn</a:t>
            </a:r>
            <a:br>
              <a:rPr lang="en-US" dirty="0"/>
            </a:br>
            <a:r>
              <a:rPr lang="en-US" dirty="0"/>
              <a:t>MOSCATO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C764263-126D-5401-39A9-9D2E621FC9BA}"/>
              </a:ext>
            </a:extLst>
          </p:cNvPr>
          <p:cNvSpPr/>
          <p:nvPr/>
        </p:nvSpPr>
        <p:spPr>
          <a:xfrm>
            <a:off x="6568840" y="3200400"/>
            <a:ext cx="2416450" cy="1389153"/>
          </a:xfrm>
          <a:prstGeom prst="roundRect">
            <a:avLst/>
          </a:prstGeom>
          <a:solidFill>
            <a:srgbClr val="213E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Ab-initio Salt Property Prediction</a:t>
            </a:r>
            <a:endParaRPr lang="en-US" dirty="0"/>
          </a:p>
          <a:p>
            <a:pPr algn="ctr"/>
            <a:r>
              <a:rPr lang="en-US" dirty="0"/>
              <a:t>AIMD, MD, MD with ML potentials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592AC44-1003-88DF-E8A3-5F321E8E8EA2}"/>
              </a:ext>
            </a:extLst>
          </p:cNvPr>
          <p:cNvSpPr/>
          <p:nvPr/>
        </p:nvSpPr>
        <p:spPr>
          <a:xfrm>
            <a:off x="3371121" y="4191000"/>
            <a:ext cx="2170094" cy="121385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LWR Reactor Pressure Vessel Integrity</a:t>
            </a:r>
            <a:br>
              <a:rPr lang="en-US" dirty="0"/>
            </a:br>
            <a:r>
              <a:rPr lang="en-US" dirty="0"/>
              <a:t>Grizzly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B03FDD-4E5E-265C-5371-D3DDEA75A946}"/>
              </a:ext>
            </a:extLst>
          </p:cNvPr>
          <p:cNvSpPr txBox="1"/>
          <p:nvPr/>
        </p:nvSpPr>
        <p:spPr>
          <a:xfrm>
            <a:off x="6315238" y="5909846"/>
            <a:ext cx="2904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/>
              <a:t>3</a:t>
            </a:r>
            <a:r>
              <a:rPr lang="en-US" sz="1600" dirty="0"/>
              <a:t>Developed by MSR program 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A36DC32-318D-5C0F-8479-E48E05FBA7E2}"/>
              </a:ext>
            </a:extLst>
          </p:cNvPr>
          <p:cNvSpPr/>
          <p:nvPr/>
        </p:nvSpPr>
        <p:spPr>
          <a:xfrm>
            <a:off x="8285590" y="4739846"/>
            <a:ext cx="2027800" cy="971014"/>
          </a:xfrm>
          <a:prstGeom prst="roundRect">
            <a:avLst/>
          </a:prstGeom>
          <a:solidFill>
            <a:srgbClr val="213E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Metal Hydride Moderators</a:t>
            </a:r>
            <a:br>
              <a:rPr lang="en-US" dirty="0"/>
            </a:br>
            <a:r>
              <a:rPr lang="en-US" dirty="0"/>
              <a:t>SWIFT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7EFA34-8832-FC34-4933-33AF6E9CC668}"/>
              </a:ext>
            </a:extLst>
          </p:cNvPr>
          <p:cNvSpPr txBox="1"/>
          <p:nvPr/>
        </p:nvSpPr>
        <p:spPr>
          <a:xfrm>
            <a:off x="134230" y="5909846"/>
            <a:ext cx="3407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/>
              <a:t>1</a:t>
            </a:r>
            <a:r>
              <a:rPr lang="en-US" sz="1600" dirty="0"/>
              <a:t>Coordination with AMMT program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D69CDA-28CB-FB6E-6DA2-C350BD3DE7DC}"/>
              </a:ext>
            </a:extLst>
          </p:cNvPr>
          <p:cNvSpPr txBox="1"/>
          <p:nvPr/>
        </p:nvSpPr>
        <p:spPr>
          <a:xfrm>
            <a:off x="3643494" y="5909846"/>
            <a:ext cx="25287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/>
              <a:t>2</a:t>
            </a:r>
            <a:r>
              <a:rPr lang="en-US" sz="1600" dirty="0"/>
              <a:t>Data from ART program </a:t>
            </a:r>
          </a:p>
        </p:txBody>
      </p:sp>
    </p:spTree>
    <p:extLst>
      <p:ext uri="{BB962C8B-B14F-4D97-AF65-F5344CB8AC3E}">
        <p14:creationId xmlns:p14="http://schemas.microsoft.com/office/powerpoint/2010/main" val="3520459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5A5E0-A4A2-09F7-E1D1-FA1E11EA2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8CF53-8CF2-A7F1-6013-BDD21B5D7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Reinforced Concrete Degradation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D97E4-73E0-610A-79F7-9CE27B475F3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7061200" cy="4572000"/>
          </a:xfrm>
        </p:spPr>
        <p:txBody>
          <a:bodyPr/>
          <a:lstStyle/>
          <a:p>
            <a:r>
              <a:rPr lang="en-US" dirty="0"/>
              <a:t>Reinforced concrete (RC) structures play a key role in LWR safety and are a major capital investment</a:t>
            </a:r>
          </a:p>
          <a:p>
            <a:r>
              <a:rPr lang="en-US" dirty="0"/>
              <a:t>Important mechanisms in nuclear structures:</a:t>
            </a:r>
          </a:p>
          <a:p>
            <a:pPr lvl="1"/>
            <a:r>
              <a:rPr lang="en-US" dirty="0"/>
              <a:t>Creep</a:t>
            </a:r>
          </a:p>
          <a:p>
            <a:pPr lvl="1"/>
            <a:r>
              <a:rPr lang="en-US" dirty="0"/>
              <a:t>Alkali-silica reaction (ASR)</a:t>
            </a:r>
          </a:p>
          <a:p>
            <a:pPr lvl="1"/>
            <a:r>
              <a:rPr lang="en-US" dirty="0"/>
              <a:t>Radiation-induced volumetric expansion (RIVE)</a:t>
            </a:r>
          </a:p>
          <a:p>
            <a:r>
              <a:rPr lang="en-US" dirty="0"/>
              <a:t>NEAMS Modeling tools:</a:t>
            </a:r>
          </a:p>
          <a:p>
            <a:pPr lvl="1"/>
            <a:r>
              <a:rPr lang="en-US" dirty="0" err="1"/>
              <a:t>BlackBear</a:t>
            </a:r>
            <a:r>
              <a:rPr lang="en-US" dirty="0"/>
              <a:t> (open source): foundational capabilities</a:t>
            </a:r>
          </a:p>
          <a:p>
            <a:pPr lvl="1"/>
            <a:r>
              <a:rPr lang="en-US" dirty="0"/>
              <a:t>Grizzly: Everything in </a:t>
            </a:r>
            <a:r>
              <a:rPr lang="en-US" dirty="0" err="1"/>
              <a:t>BlackBear</a:t>
            </a:r>
            <a:r>
              <a:rPr lang="en-US" dirty="0"/>
              <a:t>, plus RIVE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D43F43-1921-8A2A-50CF-88D8194DB6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615"/>
          <a:stretch/>
        </p:blipFill>
        <p:spPr>
          <a:xfrm>
            <a:off x="8458200" y="-19671"/>
            <a:ext cx="2133600" cy="3677271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27BAC0-3FAF-EE87-D085-FA4711323E73}"/>
              </a:ext>
            </a:extLst>
          </p:cNvPr>
          <p:cNvSpPr txBox="1"/>
          <p:nvPr/>
        </p:nvSpPr>
        <p:spPr>
          <a:xfrm>
            <a:off x="7570751" y="2865605"/>
            <a:ext cx="4418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Fracture in concrete containment vessel cut for repair (Image from Progress Energy, NRC ML09320292)</a:t>
            </a:r>
          </a:p>
        </p:txBody>
      </p:sp>
      <p:pic>
        <p:nvPicPr>
          <p:cNvPr id="9" name="Picture 8" descr="A picture containing text, person, outdoor&#10;&#10;AI-generated content may be incorrect.">
            <a:extLst>
              <a:ext uri="{FF2B5EF4-FFF2-40B4-BE49-F238E27FC236}">
                <a16:creationId xmlns:a16="http://schemas.microsoft.com/office/drawing/2014/main" id="{91EC6221-CF78-E26D-19FD-20AE92AE3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9520" y="3354944"/>
            <a:ext cx="3733800" cy="23272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EDDC15-7FFE-6B12-648C-A706E60DFD0A}"/>
              </a:ext>
            </a:extLst>
          </p:cNvPr>
          <p:cNvSpPr txBox="1"/>
          <p:nvPr/>
        </p:nvSpPr>
        <p:spPr>
          <a:xfrm>
            <a:off x="7679520" y="5647281"/>
            <a:ext cx="4748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Cracking due to ASR in a concrete containment vessel (Image from NRC, ML12199A300)</a:t>
            </a:r>
          </a:p>
        </p:txBody>
      </p:sp>
    </p:spTree>
    <p:extLst>
      <p:ext uri="{BB962C8B-B14F-4D97-AF65-F5344CB8AC3E}">
        <p14:creationId xmlns:p14="http://schemas.microsoft.com/office/powerpoint/2010/main" val="3433459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02DCE-6EE9-1597-3E0F-A185D3238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CDA8A-747D-F082-91FE-876B36B42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Processes Affecting Alkali-Silica Reaction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FBE7A-C3C0-AE0F-7CF7-25D389D3108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6400" y="1371600"/>
            <a:ext cx="4708525" cy="4343400"/>
          </a:xfrm>
        </p:spPr>
        <p:txBody>
          <a:bodyPr/>
          <a:lstStyle/>
          <a:p>
            <a:r>
              <a:rPr lang="en-US" dirty="0"/>
              <a:t>ASR modeling starts with the underlying processes:</a:t>
            </a:r>
          </a:p>
          <a:p>
            <a:pPr lvl="1"/>
            <a:r>
              <a:rPr lang="en-US" dirty="0"/>
              <a:t>Temperature</a:t>
            </a:r>
          </a:p>
          <a:p>
            <a:pPr lvl="1"/>
            <a:r>
              <a:rPr lang="en-US" dirty="0"/>
              <a:t>Moisture</a:t>
            </a:r>
          </a:p>
          <a:p>
            <a:pPr lvl="1"/>
            <a:r>
              <a:rPr lang="en-US" dirty="0"/>
              <a:t>Mechanical Deformation</a:t>
            </a:r>
          </a:p>
          <a:p>
            <a:r>
              <a:rPr lang="en-US" dirty="0"/>
              <a:t>Coupled-physics models for evolution and interaction of these processes</a:t>
            </a:r>
          </a:p>
          <a:p>
            <a:r>
              <a:rPr lang="en-US" dirty="0"/>
              <a:t>Model predicts deformation and degradation due to ASR</a:t>
            </a:r>
          </a:p>
          <a:p>
            <a:pPr lvl="1"/>
            <a:r>
              <a:rPr lang="en-US" dirty="0"/>
              <a:t>Initial state for capacity assessment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B0CF55E-997F-51FB-1F9C-346BBC8ACC63}"/>
              </a:ext>
            </a:extLst>
          </p:cNvPr>
          <p:cNvSpPr/>
          <p:nvPr/>
        </p:nvSpPr>
        <p:spPr>
          <a:xfrm>
            <a:off x="5416550" y="4591050"/>
            <a:ext cx="1600200" cy="838200"/>
          </a:xfrm>
          <a:prstGeom prst="roundRect">
            <a:avLst/>
          </a:prstGeom>
          <a:solidFill>
            <a:srgbClr val="213E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Moisture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89F5643-CF38-0925-735D-4F4BDD4E892E}"/>
              </a:ext>
            </a:extLst>
          </p:cNvPr>
          <p:cNvSpPr/>
          <p:nvPr/>
        </p:nvSpPr>
        <p:spPr>
          <a:xfrm>
            <a:off x="7737475" y="2209800"/>
            <a:ext cx="1790700" cy="838200"/>
          </a:xfrm>
          <a:prstGeom prst="roundRect">
            <a:avLst/>
          </a:prstGeom>
          <a:solidFill>
            <a:srgbClr val="213E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Temperature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7476283-1B64-705B-2CC5-BA1AB42BE494}"/>
              </a:ext>
            </a:extLst>
          </p:cNvPr>
          <p:cNvSpPr/>
          <p:nvPr/>
        </p:nvSpPr>
        <p:spPr>
          <a:xfrm>
            <a:off x="10248900" y="4591050"/>
            <a:ext cx="1790700" cy="838200"/>
          </a:xfrm>
          <a:prstGeom prst="roundRect">
            <a:avLst/>
          </a:prstGeom>
          <a:solidFill>
            <a:srgbClr val="213E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Mechanical Deformation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DE397EF-4F87-5644-22FD-70B5D421EA59}"/>
              </a:ext>
            </a:extLst>
          </p:cNvPr>
          <p:cNvSpPr/>
          <p:nvPr/>
        </p:nvSpPr>
        <p:spPr>
          <a:xfrm>
            <a:off x="7435850" y="3486150"/>
            <a:ext cx="2393949" cy="838200"/>
          </a:xfrm>
          <a:prstGeom prst="roundRect">
            <a:avLst/>
          </a:prstGeom>
          <a:solidFill>
            <a:srgbClr val="A1A1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ASR &amp; Associated Expansion/Damage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292BF4D-066F-812C-50C1-8BACCA8E5894}"/>
              </a:ext>
            </a:extLst>
          </p:cNvPr>
          <p:cNvCxnSpPr>
            <a:cxnSpLocks/>
            <a:stCxn id="5" idx="3"/>
            <a:endCxn id="6" idx="0"/>
          </p:cNvCxnSpPr>
          <p:nvPr/>
        </p:nvCxnSpPr>
        <p:spPr>
          <a:xfrm>
            <a:off x="9528175" y="2628900"/>
            <a:ext cx="1616075" cy="1962150"/>
          </a:xfrm>
          <a:prstGeom prst="straightConnector1">
            <a:avLst/>
          </a:prstGeom>
          <a:ln w="38100"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57676ED-1042-3439-A76E-F2D77ABCC483}"/>
              </a:ext>
            </a:extLst>
          </p:cNvPr>
          <p:cNvCxnSpPr>
            <a:cxnSpLocks/>
            <a:stCxn id="5" idx="1"/>
            <a:endCxn id="4" idx="0"/>
          </p:cNvCxnSpPr>
          <p:nvPr/>
        </p:nvCxnSpPr>
        <p:spPr>
          <a:xfrm flipH="1">
            <a:off x="6216650" y="2628900"/>
            <a:ext cx="1520825" cy="1962150"/>
          </a:xfrm>
          <a:prstGeom prst="straightConnector1">
            <a:avLst/>
          </a:prstGeom>
          <a:ln w="38100"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47ABDA4-C873-295D-724C-5491CE4CF92C}"/>
              </a:ext>
            </a:extLst>
          </p:cNvPr>
          <p:cNvCxnSpPr>
            <a:cxnSpLocks/>
            <a:stCxn id="4" idx="3"/>
            <a:endCxn id="6" idx="1"/>
          </p:cNvCxnSpPr>
          <p:nvPr/>
        </p:nvCxnSpPr>
        <p:spPr>
          <a:xfrm>
            <a:off x="7016750" y="5010150"/>
            <a:ext cx="3232150" cy="0"/>
          </a:xfrm>
          <a:prstGeom prst="straightConnector1">
            <a:avLst/>
          </a:prstGeom>
          <a:ln w="38100"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4FEE3E5-9F2D-671D-D96D-28B3A37436D0}"/>
              </a:ext>
            </a:extLst>
          </p:cNvPr>
          <p:cNvCxnSpPr>
            <a:cxnSpLocks/>
          </p:cNvCxnSpPr>
          <p:nvPr/>
        </p:nvCxnSpPr>
        <p:spPr>
          <a:xfrm flipV="1">
            <a:off x="7016750" y="4286251"/>
            <a:ext cx="419100" cy="342899"/>
          </a:xfrm>
          <a:prstGeom prst="straightConnector1">
            <a:avLst/>
          </a:prstGeom>
          <a:ln w="38100"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6DF43FF-E7BD-80DC-9335-D184CC28E4A4}"/>
              </a:ext>
            </a:extLst>
          </p:cNvPr>
          <p:cNvCxnSpPr>
            <a:cxnSpLocks/>
          </p:cNvCxnSpPr>
          <p:nvPr/>
        </p:nvCxnSpPr>
        <p:spPr>
          <a:xfrm>
            <a:off x="9829799" y="4324350"/>
            <a:ext cx="419101" cy="355599"/>
          </a:xfrm>
          <a:prstGeom prst="straightConnector1">
            <a:avLst/>
          </a:prstGeom>
          <a:ln w="38100"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105C033-6E8D-9211-FFA4-3D4B67500AAE}"/>
              </a:ext>
            </a:extLst>
          </p:cNvPr>
          <p:cNvCxnSpPr>
            <a:cxnSpLocks/>
            <a:stCxn id="5" idx="2"/>
            <a:endCxn id="9" idx="0"/>
          </p:cNvCxnSpPr>
          <p:nvPr/>
        </p:nvCxnSpPr>
        <p:spPr>
          <a:xfrm>
            <a:off x="8632825" y="3048000"/>
            <a:ext cx="0" cy="438150"/>
          </a:xfrm>
          <a:prstGeom prst="straightConnector1">
            <a:avLst/>
          </a:prstGeom>
          <a:ln w="38100"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2792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8425A-FF8F-B992-44AD-6A3D7C42C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v_combined">
            <a:hlinkClick r:id="" action="ppaction://media"/>
            <a:extLst>
              <a:ext uri="{FF2B5EF4-FFF2-40B4-BE49-F238E27FC236}">
                <a16:creationId xmlns:a16="http://schemas.microsoft.com/office/drawing/2014/main" id="{4971CE8F-E68C-F48A-FFAE-119C1A38AC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5600" y="1219200"/>
            <a:ext cx="4953000" cy="4953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75F719-1A70-9EB3-73FA-8A03DB5B6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Simulated ASR Effect on LWR RC Containment Vessel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D0BF5-E9E1-90EC-8DF0-38E47D99B15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6400" y="1295400"/>
            <a:ext cx="6299200" cy="4343400"/>
          </a:xfrm>
        </p:spPr>
        <p:txBody>
          <a:bodyPr/>
          <a:lstStyle/>
          <a:p>
            <a:r>
              <a:rPr lang="en-US" dirty="0"/>
              <a:t>Recent DOE Nuclear Safety R&amp;D project used NEAMS tools to assess effects of ASR on seismic capacity</a:t>
            </a:r>
          </a:p>
          <a:p>
            <a:r>
              <a:rPr lang="en-US" dirty="0"/>
              <a:t>Unified modeling approach</a:t>
            </a:r>
          </a:p>
          <a:p>
            <a:pPr lvl="1"/>
            <a:r>
              <a:rPr lang="en-US" dirty="0"/>
              <a:t>Model of prototypical LWR RC containment vessel with individual rebars represented</a:t>
            </a:r>
          </a:p>
          <a:p>
            <a:pPr lvl="1"/>
            <a:r>
              <a:rPr lang="en-US" dirty="0"/>
              <a:t>Coupled-physics model for long-term progression  of ASR and resulting damage</a:t>
            </a:r>
          </a:p>
          <a:p>
            <a:pPr lvl="1"/>
            <a:r>
              <a:rPr lang="en-US" dirty="0"/>
              <a:t>Seismic response modeled following ASR</a:t>
            </a:r>
          </a:p>
          <a:p>
            <a:pPr lvl="1"/>
            <a:r>
              <a:rPr lang="en-US" dirty="0"/>
              <a:t>Probabilistic analyses on hundreds of samples for seismic fragilities</a:t>
            </a:r>
          </a:p>
        </p:txBody>
      </p:sp>
    </p:spTree>
    <p:extLst>
      <p:ext uri="{BB962C8B-B14F-4D97-AF65-F5344CB8AC3E}">
        <p14:creationId xmlns:p14="http://schemas.microsoft.com/office/powerpoint/2010/main" val="207629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D34BC-5292-A40D-0715-AB2626807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9C1CA-6D2E-475F-24A9-02E4DEB13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ASR Effect on Seismic Capacity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1DBB6B-D435-6850-0D12-2D5217455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266" y="1575856"/>
            <a:ext cx="3691534" cy="25527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30875E-9FAC-8AEE-89E4-C57058D41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236" y="1952202"/>
            <a:ext cx="679845" cy="2157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9BC97A-C483-4ECB-EFD2-72CDC5641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6048" y="1937367"/>
            <a:ext cx="598264" cy="2157376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F9989987-3FEE-69B7-EC58-5EE1B9C764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739" y="1539736"/>
            <a:ext cx="1646705" cy="2588851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C204E9D2-AE3E-A2A8-B967-FBDEC38985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4848" y="1539736"/>
            <a:ext cx="1646529" cy="25888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A42CBFC-7463-6E51-1FC8-91809505CB1F}"/>
              </a:ext>
            </a:extLst>
          </p:cNvPr>
          <p:cNvSpPr txBox="1">
            <a:spLocks/>
          </p:cNvSpPr>
          <p:nvPr/>
        </p:nvSpPr>
        <p:spPr>
          <a:xfrm>
            <a:off x="228600" y="4304436"/>
            <a:ext cx="3239451" cy="958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Long-term alkali-silica-reaction (ASR) damage to containment vessel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8347D9-9F7D-E77F-423B-88D2214AB913}"/>
              </a:ext>
            </a:extLst>
          </p:cNvPr>
          <p:cNvSpPr txBox="1">
            <a:spLocks/>
          </p:cNvSpPr>
          <p:nvPr/>
        </p:nvSpPr>
        <p:spPr>
          <a:xfrm>
            <a:off x="3962400" y="4347903"/>
            <a:ext cx="3417693" cy="958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Damage after seismic loading (left) with ASR and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(right) without ASR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D51FFAC-5329-01DB-3F71-49A853C52B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1377" y="1520727"/>
            <a:ext cx="1646530" cy="25888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3994EE7-9271-CBDB-8DB0-C0818A8C3BD2}"/>
              </a:ext>
            </a:extLst>
          </p:cNvPr>
          <p:cNvSpPr txBox="1">
            <a:spLocks/>
          </p:cNvSpPr>
          <p:nvPr/>
        </p:nvSpPr>
        <p:spPr>
          <a:xfrm>
            <a:off x="8630725" y="4312799"/>
            <a:ext cx="2866727" cy="958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ASR effect on seismic fragility under multiple limit states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19CD16C-5873-A53C-E804-B1210943A611}"/>
              </a:ext>
            </a:extLst>
          </p:cNvPr>
          <p:cNvCxnSpPr>
            <a:cxnSpLocks/>
          </p:cNvCxnSpPr>
          <p:nvPr/>
        </p:nvCxnSpPr>
        <p:spPr>
          <a:xfrm flipH="1">
            <a:off x="9408588" y="2330704"/>
            <a:ext cx="55269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E92A7B4-0761-E448-CC3F-C39087F51066}"/>
              </a:ext>
            </a:extLst>
          </p:cNvPr>
          <p:cNvCxnSpPr>
            <a:cxnSpLocks/>
          </p:cNvCxnSpPr>
          <p:nvPr/>
        </p:nvCxnSpPr>
        <p:spPr>
          <a:xfrm flipH="1">
            <a:off x="10004139" y="2122715"/>
            <a:ext cx="17540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03BD319-AA30-9FD0-4CA8-EF8F44BC4C59}"/>
              </a:ext>
            </a:extLst>
          </p:cNvPr>
          <p:cNvSpPr txBox="1">
            <a:spLocks/>
          </p:cNvSpPr>
          <p:nvPr/>
        </p:nvSpPr>
        <p:spPr>
          <a:xfrm>
            <a:off x="8883816" y="1995703"/>
            <a:ext cx="1239808" cy="319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ASR Effect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4750904B-4BD7-785C-C7F9-C90EE80A09E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19087" y="5638800"/>
            <a:ext cx="11379200" cy="685206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A. Dahal, B. W. Spencer, S. L. Dhulipala, A. Jain, and L. F. Ibarra. Coupled alkali-silica-reaction/seismic simulation of nuclear containment vessels. International Journal of Mechanical Sciences, 110185, Apr. 2025.</a:t>
            </a:r>
          </a:p>
        </p:txBody>
      </p:sp>
    </p:spTree>
    <p:extLst>
      <p:ext uri="{BB962C8B-B14F-4D97-AF65-F5344CB8AC3E}">
        <p14:creationId xmlns:p14="http://schemas.microsoft.com/office/powerpoint/2010/main" val="1750877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F3C2D-9884-6209-A748-2415869B2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pv.png">
            <a:extLst>
              <a:ext uri="{FF2B5EF4-FFF2-40B4-BE49-F238E27FC236}">
                <a16:creationId xmlns:a16="http://schemas.microsoft.com/office/drawing/2014/main" id="{048E4D64-C360-2A25-F28A-E0489F6CE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276" y="1219200"/>
            <a:ext cx="1635924" cy="3205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114FF5-B26F-42B7-24D9-83234394D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LWR Reactor Pressure Vessel Integrity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F5673-0BCF-FC23-9BBB-01CCA4114F1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0200" y="1371600"/>
            <a:ext cx="7899400" cy="43434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Reactor pressure vessels (RPVs) can contain large numbers of manufacturing flaws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Most of the flaws are inconsequential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Flaws can serve as fracture initiation sites</a:t>
            </a:r>
          </a:p>
          <a:p>
            <a:pPr>
              <a:spcAft>
                <a:spcPts val="600"/>
              </a:spcAft>
            </a:pPr>
            <a:r>
              <a:rPr lang="en-US" dirty="0"/>
              <a:t>Rapid-cooling transients can challenge RPV integrity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Elevated tensile stress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Decreased toughness</a:t>
            </a:r>
          </a:p>
          <a:p>
            <a:pPr>
              <a:spcAft>
                <a:spcPts val="600"/>
              </a:spcAft>
            </a:pPr>
            <a:r>
              <a:rPr lang="en-US" dirty="0"/>
              <a:t>Exposure to neutron irradiation embrittles the RPV steel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Increased susceptibility to fracture over time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RPVs are considered life-limiting reactor components</a:t>
            </a:r>
          </a:p>
          <a:p>
            <a:pPr>
              <a:spcAft>
                <a:spcPts val="600"/>
              </a:spcAft>
            </a:pPr>
            <a:r>
              <a:rPr lang="en-US" dirty="0"/>
              <a:t>Grizzly capabilities for RPV fracture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3D probabilistic assessment of sampled populations of flaws</a:t>
            </a:r>
          </a:p>
          <a:p>
            <a:endParaRPr lang="en-US" dirty="0"/>
          </a:p>
        </p:txBody>
      </p:sp>
      <p:pic>
        <p:nvPicPr>
          <p:cNvPr id="5" name="Picture 3" descr="ntd_shift.pdf">
            <a:extLst>
              <a:ext uri="{FF2B5EF4-FFF2-40B4-BE49-F238E27FC236}">
                <a16:creationId xmlns:a16="http://schemas.microsoft.com/office/drawing/2014/main" id="{041A3558-1114-799E-5A8F-FD82020F1B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307" y="3429001"/>
            <a:ext cx="3546294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4652049"/>
      </p:ext>
    </p:extLst>
  </p:cSld>
  <p:clrMapOvr>
    <a:masterClrMapping/>
  </p:clrMapOvr>
</p:sld>
</file>

<file path=ppt/theme/theme1.xml><?xml version="1.0" encoding="utf-8"?>
<a:theme xmlns:a="http://schemas.openxmlformats.org/drawingml/2006/main" name="DOE Theme Colors">
  <a:themeElements>
    <a:clrScheme name="EITS Color Scheme">
      <a:dk1>
        <a:sysClr val="windowText" lastClr="000000"/>
      </a:dk1>
      <a:lt1>
        <a:sysClr val="window" lastClr="FFFFFF"/>
      </a:lt1>
      <a:dk2>
        <a:srgbClr val="121A1D"/>
      </a:dk2>
      <a:lt2>
        <a:srgbClr val="D2DBE0"/>
      </a:lt2>
      <a:accent1>
        <a:srgbClr val="003066"/>
      </a:accent1>
      <a:accent2>
        <a:srgbClr val="FFC416"/>
      </a:accent2>
      <a:accent3>
        <a:srgbClr val="004424"/>
      </a:accent3>
      <a:accent4>
        <a:srgbClr val="005496"/>
      </a:accent4>
      <a:accent5>
        <a:srgbClr val="90C853"/>
      </a:accent5>
      <a:accent6>
        <a:srgbClr val="466373"/>
      </a:accent6>
      <a:hlink>
        <a:srgbClr val="003279"/>
      </a:hlink>
      <a:folHlink>
        <a:srgbClr val="004BB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A37E96EC989942900B54ACB2A29844" ma:contentTypeVersion="4" ma:contentTypeDescription="Create a new document." ma:contentTypeScope="" ma:versionID="cb8f55f89174a9f1761ff8fca4f75e74">
  <xsd:schema xmlns:xsd="http://www.w3.org/2001/XMLSchema" xmlns:xs="http://www.w3.org/2001/XMLSchema" xmlns:p="http://schemas.microsoft.com/office/2006/metadata/properties" xmlns:ns2="617f3ddb-f9e0-43cb-bd74-cf55aa24f2e1" targetNamespace="http://schemas.microsoft.com/office/2006/metadata/properties" ma:root="true" ma:fieldsID="4c47a9a4a89c2571f4b901b84c60da16" ns2:_="">
    <xsd:import namespace="617f3ddb-f9e0-43cb-bd74-cf55aa24f2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7f3ddb-f9e0-43cb-bd74-cf55aa24f2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044BF56-C799-47DE-B097-42D0AC3F8454}">
  <ds:schemaRefs>
    <ds:schemaRef ds:uri="0a20205c-0631-4ff0-81c6-46eee12fe7e9"/>
    <ds:schemaRef ds:uri="http://purl.org/dc/dcmitype/"/>
    <ds:schemaRef ds:uri="http://purl.org/dc/terms/"/>
    <ds:schemaRef ds:uri="http://schemas.microsoft.com/office/2006/documentManagement/types"/>
    <ds:schemaRef ds:uri="http://www.w3.org/XML/1998/namespace"/>
    <ds:schemaRef ds:uri="d06c844e-3888-4d7e-9476-f8018e5472cf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55bb7a7b-ea7a-4bb0-b24a-d4297f0c0a93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312B513B-6686-46CA-BAC5-94B59D08CCD9}"/>
</file>

<file path=customXml/itemProps3.xml><?xml version="1.0" encoding="utf-8"?>
<ds:datastoreItem xmlns:ds="http://schemas.openxmlformats.org/officeDocument/2006/customXml" ds:itemID="{234DC236-E05B-4765-B448-1E669F9B269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33998</TotalTime>
  <Words>1027</Words>
  <Application>Microsoft Macintosh PowerPoint</Application>
  <PresentationFormat>Widescreen</PresentationFormat>
  <Paragraphs>142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Arial Narrow</vt:lpstr>
      <vt:lpstr>Calibri</vt:lpstr>
      <vt:lpstr>STIX Two Text</vt:lpstr>
      <vt:lpstr>DOE Theme Colors</vt:lpstr>
      <vt:lpstr> Structural Materials and Chemistry Technical Area Overview: Light Water Reactors</vt:lpstr>
      <vt:lpstr>Technical Area Overview</vt:lpstr>
      <vt:lpstr>Research Topics and Codes</vt:lpstr>
      <vt:lpstr>Research Topics and Codes (Presentation Topics Indicated)</vt:lpstr>
      <vt:lpstr>Reinforced Concrete Degradation</vt:lpstr>
      <vt:lpstr>Processes Affecting Alkali-Silica Reaction </vt:lpstr>
      <vt:lpstr>Simulated ASR Effect on LWR RC Containment Vessel</vt:lpstr>
      <vt:lpstr>ASR Effect on Seismic Capacity</vt:lpstr>
      <vt:lpstr>LWR Reactor Pressure Vessel Integrity</vt:lpstr>
      <vt:lpstr>Assessing Spatially Nonuniform Cooling Using Coupled Fluid Dynamics and Fracture Mechanics</vt:lpstr>
      <vt:lpstr>Grizzly Probabilistic Fracture Model Shows Significant Effects from Nonuniform Cooling</vt:lpstr>
      <vt:lpstr>Ongoing &amp; Potential Future Efforts for RPV &amp; Concrete</vt:lpstr>
      <vt:lpstr>LWR-Relevant Fracture Modeling</vt:lpstr>
    </vt:vector>
  </TitlesOfParts>
  <Company>Booz Allen Hamilton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Tai, Jenny [USA]</dc:creator>
  <cp:lastModifiedBy>Benjamin W. Spencer</cp:lastModifiedBy>
  <cp:revision>1766</cp:revision>
  <cp:lastPrinted>2018-02-05T23:05:47Z</cp:lastPrinted>
  <dcterms:created xsi:type="dcterms:W3CDTF">2013-06-03T19:45:25Z</dcterms:created>
  <dcterms:modified xsi:type="dcterms:W3CDTF">2025-06-12T23:23:20Z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0x01010086A37E96EC989942900B54ACB2A29844</vt:lpwstr>
  </property>
  <property fmtid="{D5CDD505-2E9C-101B-9397-08002B2CF9AE}" pid="3" name="MediaServiceImageTags">
    <vt:lpwstr/>
  </property>
</Properties>
</file>