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0"/>
  </p:notesMasterIdLst>
  <p:handoutMasterIdLst>
    <p:handoutMasterId r:id="rId11"/>
  </p:handoutMasterIdLst>
  <p:sldIdLst>
    <p:sldId id="646" r:id="rId5"/>
    <p:sldId id="661" r:id="rId6"/>
    <p:sldId id="665" r:id="rId7"/>
    <p:sldId id="664" r:id="rId8"/>
    <p:sldId id="256" r:id="rId9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E9A"/>
    <a:srgbClr val="A1A1A1"/>
    <a:srgbClr val="203E9A"/>
    <a:srgbClr val="0E1130"/>
    <a:srgbClr val="293340"/>
    <a:srgbClr val="19204C"/>
    <a:srgbClr val="FEF5E8"/>
    <a:srgbClr val="595959"/>
    <a:srgbClr val="77933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9" autoAdjust="0"/>
    <p:restoredTop sz="96237" autoAdjust="0"/>
  </p:normalViewPr>
  <p:slideViewPr>
    <p:cSldViewPr snapToObjects="1">
      <p:cViewPr varScale="1">
        <p:scale>
          <a:sx n="173" d="100"/>
          <a:sy n="173" d="100"/>
        </p:scale>
        <p:origin x="176" y="880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W. Spencer" userId="5ada662f-52ca-4a3f-a80a-081fb2a5a856" providerId="ADAL" clId="{C4F616BF-8040-1148-BB49-1848C64DCD43}"/>
    <pc:docChg chg="undo custSel addSld delSld modSld sldOrd">
      <pc:chgData name="Benjamin W. Spencer" userId="5ada662f-52ca-4a3f-a80a-081fb2a5a856" providerId="ADAL" clId="{C4F616BF-8040-1148-BB49-1848C64DCD43}" dt="2025-05-01T05:59:06.129" v="12757" actId="20577"/>
      <pc:docMkLst>
        <pc:docMk/>
      </pc:docMkLst>
      <pc:sldChg chg="add del">
        <pc:chgData name="Benjamin W. Spencer" userId="5ada662f-52ca-4a3f-a80a-081fb2a5a856" providerId="ADAL" clId="{C4F616BF-8040-1148-BB49-1848C64DCD43}" dt="2025-04-28T20:42:17.764" v="1844" actId="2696"/>
        <pc:sldMkLst>
          <pc:docMk/>
          <pc:sldMk cId="4095676175" sldId="286"/>
        </pc:sldMkLst>
      </pc:sldChg>
      <pc:sldChg chg="modSp mod">
        <pc:chgData name="Benjamin W. Spencer" userId="5ada662f-52ca-4a3f-a80a-081fb2a5a856" providerId="ADAL" clId="{C4F616BF-8040-1148-BB49-1848C64DCD43}" dt="2025-04-29T21:05:23.656" v="11485" actId="57"/>
        <pc:sldMkLst>
          <pc:docMk/>
          <pc:sldMk cId="2129461849" sldId="636"/>
        </pc:sldMkLst>
      </pc:sldChg>
      <pc:sldChg chg="del">
        <pc:chgData name="Benjamin W. Spencer" userId="5ada662f-52ca-4a3f-a80a-081fb2a5a856" providerId="ADAL" clId="{C4F616BF-8040-1148-BB49-1848C64DCD43}" dt="2025-04-28T20:20:51.510" v="256" actId="2696"/>
        <pc:sldMkLst>
          <pc:docMk/>
          <pc:sldMk cId="3040381626" sldId="638"/>
        </pc:sldMkLst>
      </pc:sldChg>
      <pc:sldChg chg="addSp delSp modSp add del mod ord">
        <pc:chgData name="Benjamin W. Spencer" userId="5ada662f-52ca-4a3f-a80a-081fb2a5a856" providerId="ADAL" clId="{C4F616BF-8040-1148-BB49-1848C64DCD43}" dt="2025-05-01T05:33:31.260" v="11634"/>
        <pc:sldMkLst>
          <pc:docMk/>
          <pc:sldMk cId="3529382502" sldId="639"/>
        </pc:sldMkLst>
      </pc:sldChg>
      <pc:sldChg chg="del">
        <pc:chgData name="Benjamin W. Spencer" userId="5ada662f-52ca-4a3f-a80a-081fb2a5a856" providerId="ADAL" clId="{C4F616BF-8040-1148-BB49-1848C64DCD43}" dt="2025-04-28T20:22:36.962" v="321" actId="2696"/>
        <pc:sldMkLst>
          <pc:docMk/>
          <pc:sldMk cId="3272174478" sldId="640"/>
        </pc:sldMkLst>
      </pc:sldChg>
      <pc:sldChg chg="del">
        <pc:chgData name="Benjamin W. Spencer" userId="5ada662f-52ca-4a3f-a80a-081fb2a5a856" providerId="ADAL" clId="{C4F616BF-8040-1148-BB49-1848C64DCD43}" dt="2025-04-28T23:05:41.197" v="2348" actId="2696"/>
        <pc:sldMkLst>
          <pc:docMk/>
          <pc:sldMk cId="1377814855" sldId="641"/>
        </pc:sldMkLst>
      </pc:sldChg>
      <pc:sldChg chg="del">
        <pc:chgData name="Benjamin W. Spencer" userId="5ada662f-52ca-4a3f-a80a-081fb2a5a856" providerId="ADAL" clId="{C4F616BF-8040-1148-BB49-1848C64DCD43}" dt="2025-04-28T23:05:40.027" v="2346" actId="2696"/>
        <pc:sldMkLst>
          <pc:docMk/>
          <pc:sldMk cId="1791436449" sldId="642"/>
        </pc:sldMkLst>
      </pc:sldChg>
      <pc:sldChg chg="del">
        <pc:chgData name="Benjamin W. Spencer" userId="5ada662f-52ca-4a3f-a80a-081fb2a5a856" providerId="ADAL" clId="{C4F616BF-8040-1148-BB49-1848C64DCD43}" dt="2025-05-01T05:33:36.126" v="11635" actId="2696"/>
        <pc:sldMkLst>
          <pc:docMk/>
          <pc:sldMk cId="1738458704" sldId="643"/>
        </pc:sldMkLst>
      </pc:sldChg>
      <pc:sldChg chg="add del">
        <pc:chgData name="Benjamin W. Spencer" userId="5ada662f-52ca-4a3f-a80a-081fb2a5a856" providerId="ADAL" clId="{C4F616BF-8040-1148-BB49-1848C64DCD43}" dt="2025-05-01T05:33:31.260" v="11634"/>
        <pc:sldMkLst>
          <pc:docMk/>
          <pc:sldMk cId="2087587094" sldId="644"/>
        </pc:sldMkLst>
      </pc:sldChg>
      <pc:sldChg chg="modSp add mod">
        <pc:chgData name="Benjamin W. Spencer" userId="5ada662f-52ca-4a3f-a80a-081fb2a5a856" providerId="ADAL" clId="{C4F616BF-8040-1148-BB49-1848C64DCD43}" dt="2025-05-01T05:33:59.627" v="11662" actId="20577"/>
        <pc:sldMkLst>
          <pc:docMk/>
          <pc:sldMk cId="202624371" sldId="645"/>
        </pc:sldMkLst>
      </pc:sldChg>
      <pc:sldChg chg="modSp add mod">
        <pc:chgData name="Benjamin W. Spencer" userId="5ada662f-52ca-4a3f-a80a-081fb2a5a856" providerId="ADAL" clId="{C4F616BF-8040-1148-BB49-1848C64DCD43}" dt="2025-04-29T21:13:28.613" v="11623" actId="20577"/>
        <pc:sldMkLst>
          <pc:docMk/>
          <pc:sldMk cId="1827860956" sldId="646"/>
        </pc:sldMkLst>
        <pc:spChg chg="mod">
          <ac:chgData name="Benjamin W. Spencer" userId="5ada662f-52ca-4a3f-a80a-081fb2a5a856" providerId="ADAL" clId="{C4F616BF-8040-1148-BB49-1848C64DCD43}" dt="2025-04-28T20:22:06.342" v="316" actId="20577"/>
          <ac:spMkLst>
            <pc:docMk/>
            <pc:sldMk cId="1827860956" sldId="646"/>
            <ac:spMk id="2" creationId="{CD29198B-D62B-BB71-7399-00F0AEB9EA67}"/>
          </ac:spMkLst>
        </pc:spChg>
        <pc:spChg chg="mod">
          <ac:chgData name="Benjamin W. Spencer" userId="5ada662f-52ca-4a3f-a80a-081fb2a5a856" providerId="ADAL" clId="{C4F616BF-8040-1148-BB49-1848C64DCD43}" dt="2025-04-29T21:13:28.613" v="11623" actId="20577"/>
          <ac:spMkLst>
            <pc:docMk/>
            <pc:sldMk cId="1827860956" sldId="646"/>
            <ac:spMk id="3" creationId="{563A6333-6B3A-F884-DA0C-2A7CD111B72F}"/>
          </ac:spMkLst>
        </pc:spChg>
      </pc:sldChg>
      <pc:sldChg chg="modSp add mod">
        <pc:chgData name="Benjamin W. Spencer" userId="5ada662f-52ca-4a3f-a80a-081fb2a5a856" providerId="ADAL" clId="{C4F616BF-8040-1148-BB49-1848C64DCD43}" dt="2025-04-29T21:14:14.703" v="11631" actId="20577"/>
        <pc:sldMkLst>
          <pc:docMk/>
          <pc:sldMk cId="1417585660" sldId="647"/>
        </pc:sldMkLst>
      </pc:sldChg>
      <pc:sldChg chg="modSp add del mod">
        <pc:chgData name="Benjamin W. Spencer" userId="5ada662f-52ca-4a3f-a80a-081fb2a5a856" providerId="ADAL" clId="{C4F616BF-8040-1148-BB49-1848C64DCD43}" dt="2025-04-28T23:07:13.613" v="2403" actId="20577"/>
        <pc:sldMkLst>
          <pc:docMk/>
          <pc:sldMk cId="3184812207" sldId="648"/>
        </pc:sldMkLst>
      </pc:sldChg>
      <pc:sldChg chg="addSp delSp modSp add mod">
        <pc:chgData name="Benjamin W. Spencer" userId="5ada662f-52ca-4a3f-a80a-081fb2a5a856" providerId="ADAL" clId="{C4F616BF-8040-1148-BB49-1848C64DCD43}" dt="2025-04-29T16:57:48.937" v="9676" actId="20577"/>
        <pc:sldMkLst>
          <pc:docMk/>
          <pc:sldMk cId="3433459407" sldId="649"/>
        </pc:sldMkLst>
      </pc:sldChg>
      <pc:sldChg chg="delSp modSp add del mod">
        <pc:chgData name="Benjamin W. Spencer" userId="5ada662f-52ca-4a3f-a80a-081fb2a5a856" providerId="ADAL" clId="{C4F616BF-8040-1148-BB49-1848C64DCD43}" dt="2025-05-01T05:34:54.713" v="11665" actId="2696"/>
        <pc:sldMkLst>
          <pc:docMk/>
          <pc:sldMk cId="2971483968" sldId="650"/>
        </pc:sldMkLst>
      </pc:sldChg>
      <pc:sldChg chg="addSp delSp modSp add del mod">
        <pc:chgData name="Benjamin W. Spencer" userId="5ada662f-52ca-4a3f-a80a-081fb2a5a856" providerId="ADAL" clId="{C4F616BF-8040-1148-BB49-1848C64DCD43}" dt="2025-05-01T05:35:00.960" v="11666" actId="2696"/>
        <pc:sldMkLst>
          <pc:docMk/>
          <pc:sldMk cId="3244676576" sldId="651"/>
        </pc:sldMkLst>
      </pc:sldChg>
      <pc:sldChg chg="addSp delSp modSp add mod">
        <pc:chgData name="Benjamin W. Spencer" userId="5ada662f-52ca-4a3f-a80a-081fb2a5a856" providerId="ADAL" clId="{C4F616BF-8040-1148-BB49-1848C64DCD43}" dt="2025-04-29T04:15:37.782" v="4963" actId="478"/>
        <pc:sldMkLst>
          <pc:docMk/>
          <pc:sldMk cId="3062792300" sldId="652"/>
        </pc:sldMkLst>
      </pc:sldChg>
      <pc:sldChg chg="addSp delSp modSp add mod modAnim">
        <pc:chgData name="Benjamin W. Spencer" userId="5ada662f-52ca-4a3f-a80a-081fb2a5a856" providerId="ADAL" clId="{C4F616BF-8040-1148-BB49-1848C64DCD43}" dt="2025-04-29T17:02:06.348" v="10112" actId="20577"/>
        <pc:sldMkLst>
          <pc:docMk/>
          <pc:sldMk cId="2076293342" sldId="653"/>
        </pc:sldMkLst>
      </pc:sldChg>
      <pc:sldChg chg="delSp modSp add del mod">
        <pc:chgData name="Benjamin W. Spencer" userId="5ada662f-52ca-4a3f-a80a-081fb2a5a856" providerId="ADAL" clId="{C4F616BF-8040-1148-BB49-1848C64DCD43}" dt="2025-04-29T05:08:06.292" v="7821" actId="2696"/>
        <pc:sldMkLst>
          <pc:docMk/>
          <pc:sldMk cId="2794547209" sldId="654"/>
        </pc:sldMkLst>
      </pc:sldChg>
      <pc:sldChg chg="modSp add mod">
        <pc:chgData name="Benjamin W. Spencer" userId="5ada662f-52ca-4a3f-a80a-081fb2a5a856" providerId="ADAL" clId="{C4F616BF-8040-1148-BB49-1848C64DCD43}" dt="2025-04-29T17:21:05.746" v="11083" actId="20577"/>
        <pc:sldMkLst>
          <pc:docMk/>
          <pc:sldMk cId="3831149740" sldId="654"/>
        </pc:sldMkLst>
      </pc:sldChg>
      <pc:sldChg chg="addSp delSp modSp add del mod modAnim">
        <pc:chgData name="Benjamin W. Spencer" userId="5ada662f-52ca-4a3f-a80a-081fb2a5a856" providerId="ADAL" clId="{C4F616BF-8040-1148-BB49-1848C64DCD43}" dt="2025-04-29T00:35:34.155" v="4653" actId="2696"/>
        <pc:sldMkLst>
          <pc:docMk/>
          <pc:sldMk cId="4118991737" sldId="655"/>
        </pc:sldMkLst>
      </pc:sldChg>
      <pc:sldChg chg="modSp add del mod">
        <pc:chgData name="Benjamin W. Spencer" userId="5ada662f-52ca-4a3f-a80a-081fb2a5a856" providerId="ADAL" clId="{C4F616BF-8040-1148-BB49-1848C64DCD43}" dt="2025-04-29T21:04:17.938" v="11448" actId="2696"/>
        <pc:sldMkLst>
          <pc:docMk/>
          <pc:sldMk cId="4227121836" sldId="655"/>
        </pc:sldMkLst>
      </pc:sldChg>
      <pc:sldChg chg="addSp delSp modSp add mod delAnim">
        <pc:chgData name="Benjamin W. Spencer" userId="5ada662f-52ca-4a3f-a80a-081fb2a5a856" providerId="ADAL" clId="{C4F616BF-8040-1148-BB49-1848C64DCD43}" dt="2025-04-29T17:07:04.167" v="10149" actId="1037"/>
        <pc:sldMkLst>
          <pc:docMk/>
          <pc:sldMk cId="1750877893" sldId="656"/>
        </pc:sldMkLst>
      </pc:sldChg>
      <pc:sldChg chg="addSp modSp add mod">
        <pc:chgData name="Benjamin W. Spencer" userId="5ada662f-52ca-4a3f-a80a-081fb2a5a856" providerId="ADAL" clId="{C4F616BF-8040-1148-BB49-1848C64DCD43}" dt="2025-04-29T17:07:19.192" v="10150" actId="1035"/>
        <pc:sldMkLst>
          <pc:docMk/>
          <pc:sldMk cId="3624652049" sldId="657"/>
        </pc:sldMkLst>
      </pc:sldChg>
      <pc:sldChg chg="addSp delSp modSp add mod">
        <pc:chgData name="Benjamin W. Spencer" userId="5ada662f-52ca-4a3f-a80a-081fb2a5a856" providerId="ADAL" clId="{C4F616BF-8040-1148-BB49-1848C64DCD43}" dt="2025-04-29T17:08:59.308" v="10244" actId="20577"/>
        <pc:sldMkLst>
          <pc:docMk/>
          <pc:sldMk cId="1455943830" sldId="658"/>
        </pc:sldMkLst>
      </pc:sldChg>
      <pc:sldChg chg="addSp delSp modSp add mod">
        <pc:chgData name="Benjamin W. Spencer" userId="5ada662f-52ca-4a3f-a80a-081fb2a5a856" providerId="ADAL" clId="{C4F616BF-8040-1148-BB49-1848C64DCD43}" dt="2025-04-29T17:13:55.241" v="10607" actId="1076"/>
        <pc:sldMkLst>
          <pc:docMk/>
          <pc:sldMk cId="738217282" sldId="659"/>
        </pc:sldMkLst>
      </pc:sldChg>
      <pc:sldChg chg="addSp delSp modSp add mod">
        <pc:chgData name="Benjamin W. Spencer" userId="5ada662f-52ca-4a3f-a80a-081fb2a5a856" providerId="ADAL" clId="{C4F616BF-8040-1148-BB49-1848C64DCD43}" dt="2025-04-29T17:28:52.347" v="11228" actId="14100"/>
        <pc:sldMkLst>
          <pc:docMk/>
          <pc:sldMk cId="145756614" sldId="660"/>
        </pc:sldMkLst>
      </pc:sldChg>
      <pc:sldChg chg="add">
        <pc:chgData name="Benjamin W. Spencer" userId="5ada662f-52ca-4a3f-a80a-081fb2a5a856" providerId="ADAL" clId="{C4F616BF-8040-1148-BB49-1848C64DCD43}" dt="2025-04-29T05:23:01.371" v="9084"/>
        <pc:sldMkLst>
          <pc:docMk/>
          <pc:sldMk cId="3302622736" sldId="661"/>
        </pc:sldMkLst>
      </pc:sldChg>
      <pc:sldChg chg="addSp modSp add mod">
        <pc:chgData name="Benjamin W. Spencer" userId="5ada662f-52ca-4a3f-a80a-081fb2a5a856" providerId="ADAL" clId="{C4F616BF-8040-1148-BB49-1848C64DCD43}" dt="2025-04-29T21:02:46.312" v="11441" actId="1038"/>
        <pc:sldMkLst>
          <pc:docMk/>
          <pc:sldMk cId="4060206689" sldId="662"/>
        </pc:sldMkLst>
      </pc:sldChg>
      <pc:sldChg chg="modSp add del mod">
        <pc:chgData name="Benjamin W. Spencer" userId="5ada662f-52ca-4a3f-a80a-081fb2a5a856" providerId="ADAL" clId="{C4F616BF-8040-1148-BB49-1848C64DCD43}" dt="2025-04-29T21:03:21.910" v="11444" actId="2696"/>
        <pc:sldMkLst>
          <pc:docMk/>
          <pc:sldMk cId="2920806701" sldId="663"/>
        </pc:sldMkLst>
      </pc:sldChg>
      <pc:sldChg chg="modSp add mod">
        <pc:chgData name="Benjamin W. Spencer" userId="5ada662f-52ca-4a3f-a80a-081fb2a5a856" providerId="ADAL" clId="{C4F616BF-8040-1148-BB49-1848C64DCD43}" dt="2025-04-29T21:09:24.717" v="11586" actId="20577"/>
        <pc:sldMkLst>
          <pc:docMk/>
          <pc:sldMk cId="3239846075" sldId="664"/>
        </pc:sldMkLst>
        <pc:spChg chg="mod">
          <ac:chgData name="Benjamin W. Spencer" userId="5ada662f-52ca-4a3f-a80a-081fb2a5a856" providerId="ADAL" clId="{C4F616BF-8040-1148-BB49-1848C64DCD43}" dt="2025-04-29T21:09:24.717" v="11586" actId="20577"/>
          <ac:spMkLst>
            <pc:docMk/>
            <pc:sldMk cId="3239846075" sldId="664"/>
            <ac:spMk id="2" creationId="{45B62B65-2E7D-15AD-A9AE-8CF8461DA1F0}"/>
          </ac:spMkLst>
        </pc:spChg>
        <pc:spChg chg="mod">
          <ac:chgData name="Benjamin W. Spencer" userId="5ada662f-52ca-4a3f-a80a-081fb2a5a856" providerId="ADAL" clId="{C4F616BF-8040-1148-BB49-1848C64DCD43}" dt="2025-04-29T21:03:17.260" v="11443" actId="207"/>
          <ac:spMkLst>
            <pc:docMk/>
            <pc:sldMk cId="3239846075" sldId="664"/>
            <ac:spMk id="12" creationId="{779DDD78-CD70-B538-9443-A23CB2972E7E}"/>
          </ac:spMkLst>
        </pc:spChg>
        <pc:spChg chg="mod">
          <ac:chgData name="Benjamin W. Spencer" userId="5ada662f-52ca-4a3f-a80a-081fb2a5a856" providerId="ADAL" clId="{C4F616BF-8040-1148-BB49-1848C64DCD43}" dt="2025-04-29T21:03:17.260" v="11443" actId="207"/>
          <ac:spMkLst>
            <pc:docMk/>
            <pc:sldMk cId="3239846075" sldId="664"/>
            <ac:spMk id="14" creationId="{E0B3C418-4BF4-8E22-6396-AF95E1E7BA27}"/>
          </ac:spMkLst>
        </pc:spChg>
      </pc:sldChg>
      <pc:sldChg chg="modSp add mod">
        <pc:chgData name="Benjamin W. Spencer" userId="5ada662f-52ca-4a3f-a80a-081fb2a5a856" providerId="ADAL" clId="{C4F616BF-8040-1148-BB49-1848C64DCD43}" dt="2025-04-29T21:08:53.073" v="11574" actId="20577"/>
        <pc:sldMkLst>
          <pc:docMk/>
          <pc:sldMk cId="3520459045" sldId="665"/>
        </pc:sldMkLst>
      </pc:sldChg>
      <pc:sldChg chg="add">
        <pc:chgData name="Benjamin W. Spencer" userId="5ada662f-52ca-4a3f-a80a-081fb2a5a856" providerId="ADAL" clId="{C4F616BF-8040-1148-BB49-1848C64DCD43}" dt="2025-04-29T21:08:17.771" v="11486"/>
        <pc:sldMkLst>
          <pc:docMk/>
          <pc:sldMk cId="2927345256" sldId="666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768610734" sldId="667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2552702892" sldId="668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1188038696" sldId="669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3297901643" sldId="670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2523715854" sldId="671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311988002" sldId="672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3557995068" sldId="673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413817201" sldId="674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641451785" sldId="675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4228693536" sldId="676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895029398" sldId="677"/>
        </pc:sldMkLst>
      </pc:sldChg>
      <pc:sldChg chg="modSp add mod">
        <pc:chgData name="Benjamin W. Spencer" userId="5ada662f-52ca-4a3f-a80a-081fb2a5a856" providerId="ADAL" clId="{C4F616BF-8040-1148-BB49-1848C64DCD43}" dt="2025-05-01T05:34:31.553" v="11664" actId="20577"/>
        <pc:sldMkLst>
          <pc:docMk/>
          <pc:sldMk cId="2684702064" sldId="678"/>
        </pc:sldMkLst>
      </pc:sldChg>
      <pc:sldChg chg="add">
        <pc:chgData name="Benjamin W. Spencer" userId="5ada662f-52ca-4a3f-a80a-081fb2a5a856" providerId="ADAL" clId="{C4F616BF-8040-1148-BB49-1848C64DCD43}" dt="2025-05-01T05:35:46.364" v="11667"/>
        <pc:sldMkLst>
          <pc:docMk/>
          <pc:sldMk cId="464455564" sldId="679"/>
        </pc:sldMkLst>
      </pc:sldChg>
      <pc:sldChg chg="add">
        <pc:chgData name="Benjamin W. Spencer" userId="5ada662f-52ca-4a3f-a80a-081fb2a5a856" providerId="ADAL" clId="{C4F616BF-8040-1148-BB49-1848C64DCD43}" dt="2025-05-01T05:35:46.364" v="11667"/>
        <pc:sldMkLst>
          <pc:docMk/>
          <pc:sldMk cId="1055608822" sldId="680"/>
        </pc:sldMkLst>
      </pc:sldChg>
      <pc:sldChg chg="addSp modSp add mod">
        <pc:chgData name="Benjamin W. Spencer" userId="5ada662f-52ca-4a3f-a80a-081fb2a5a856" providerId="ADAL" clId="{C4F616BF-8040-1148-BB49-1848C64DCD43}" dt="2025-05-01T05:47:13.090" v="12117" actId="20577"/>
        <pc:sldMkLst>
          <pc:docMk/>
          <pc:sldMk cId="700329013" sldId="681"/>
        </pc:sldMkLst>
      </pc:sldChg>
      <pc:sldChg chg="addSp delSp modSp add mod">
        <pc:chgData name="Benjamin W. Spencer" userId="5ada662f-52ca-4a3f-a80a-081fb2a5a856" providerId="ADAL" clId="{C4F616BF-8040-1148-BB49-1848C64DCD43}" dt="2025-05-01T05:55:33.795" v="12714" actId="20577"/>
        <pc:sldMkLst>
          <pc:docMk/>
          <pc:sldMk cId="626266896" sldId="682"/>
        </pc:sldMkLst>
      </pc:sldChg>
      <pc:sldChg chg="addSp delSp modSp add mod">
        <pc:chgData name="Benjamin W. Spencer" userId="5ada662f-52ca-4a3f-a80a-081fb2a5a856" providerId="ADAL" clId="{C4F616BF-8040-1148-BB49-1848C64DCD43}" dt="2025-05-01T05:59:06.129" v="12757" actId="20577"/>
        <pc:sldMkLst>
          <pc:docMk/>
          <pc:sldMk cId="195861470" sldId="683"/>
        </pc:sldMkLst>
      </pc:sldChg>
      <pc:sldMasterChg chg="delSldLayout">
        <pc:chgData name="Benjamin W. Spencer" userId="5ada662f-52ca-4a3f-a80a-081fb2a5a856" providerId="ADAL" clId="{C4F616BF-8040-1148-BB49-1848C64DCD43}" dt="2025-04-28T23:05:41.197" v="2348" actId="2696"/>
        <pc:sldMasterMkLst>
          <pc:docMk/>
          <pc:sldMasterMk cId="0" sldId="2147483716"/>
        </pc:sldMasterMkLst>
        <pc:sldLayoutChg chg="del">
          <pc:chgData name="Benjamin W. Spencer" userId="5ada662f-52ca-4a3f-a80a-081fb2a5a856" providerId="ADAL" clId="{C4F616BF-8040-1148-BB49-1848C64DCD43}" dt="2025-04-28T23:05:41.197" v="2348" actId="2696"/>
          <pc:sldLayoutMkLst>
            <pc:docMk/>
            <pc:sldMasterMk cId="0" sldId="2147483716"/>
            <pc:sldLayoutMk cId="1323442299" sldId="2147483727"/>
          </pc:sldLayoutMkLst>
        </pc:sldLayoutChg>
        <pc:sldLayoutChg chg="del">
          <pc:chgData name="Benjamin W. Spencer" userId="5ada662f-52ca-4a3f-a80a-081fb2a5a856" providerId="ADAL" clId="{C4F616BF-8040-1148-BB49-1848C64DCD43}" dt="2025-04-28T20:20:51.510" v="256" actId="2696"/>
          <pc:sldLayoutMkLst>
            <pc:docMk/>
            <pc:sldMasterMk cId="0" sldId="2147483716"/>
            <pc:sldLayoutMk cId="178027947" sldId="2147483730"/>
          </pc:sldLayoutMkLst>
        </pc:sldLayoutChg>
      </pc:sldMasterChg>
    </pc:docChg>
  </pc:docChgLst>
  <pc:docChgLst>
    <pc:chgData name="Benjamin W. Spencer" userId="5ada662f-52ca-4a3f-a80a-081fb2a5a856" providerId="ADAL" clId="{5024BDAD-A808-9541-BF92-9C139D7B4611}"/>
    <pc:docChg chg="delSld">
      <pc:chgData name="Benjamin W. Spencer" userId="5ada662f-52ca-4a3f-a80a-081fb2a5a856" providerId="ADAL" clId="{5024BDAD-A808-9541-BF92-9C139D7B4611}" dt="2025-05-06T22:22:06.705" v="1" actId="2696"/>
      <pc:docMkLst>
        <pc:docMk/>
      </pc:docMkLst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2129461849" sldId="636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3529382502" sldId="639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2087587094" sldId="644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202624371" sldId="645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1417585660" sldId="647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3184812207" sldId="648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3433459407" sldId="649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3062792300" sldId="652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2076293342" sldId="653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3831149740" sldId="654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1750877893" sldId="656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3624652049" sldId="657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1455943830" sldId="658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738217282" sldId="659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145756614" sldId="660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3520459045" sldId="665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2927345256" sldId="666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768610734" sldId="667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2552702892" sldId="668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1188038696" sldId="669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3297901643" sldId="670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2523715854" sldId="671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311988002" sldId="672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3557995068" sldId="673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413817201" sldId="674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641451785" sldId="675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4228693536" sldId="676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895029398" sldId="677"/>
        </pc:sldMkLst>
      </pc:sldChg>
      <pc:sldChg chg="del">
        <pc:chgData name="Benjamin W. Spencer" userId="5ada662f-52ca-4a3f-a80a-081fb2a5a856" providerId="ADAL" clId="{5024BDAD-A808-9541-BF92-9C139D7B4611}" dt="2025-05-06T22:21:56.154" v="0" actId="2696"/>
        <pc:sldMkLst>
          <pc:docMk/>
          <pc:sldMk cId="2684702064" sldId="678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464455564" sldId="679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1055608822" sldId="680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700329013" sldId="681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626266896" sldId="682"/>
        </pc:sldMkLst>
      </pc:sldChg>
      <pc:sldChg chg="del">
        <pc:chgData name="Benjamin W. Spencer" userId="5ada662f-52ca-4a3f-a80a-081fb2a5a856" providerId="ADAL" clId="{5024BDAD-A808-9541-BF92-9C139D7B4611}" dt="2025-05-06T22:22:06.705" v="1" actId="2696"/>
        <pc:sldMkLst>
          <pc:docMk/>
          <pc:sldMk cId="195861470" sldId="683"/>
        </pc:sldMkLst>
      </pc:sldChg>
    </pc:docChg>
  </pc:docChgLst>
  <pc:docChgLst>
    <pc:chgData name="Benjamin W. Spencer" userId="5ada662f-52ca-4a3f-a80a-081fb2a5a856" providerId="ADAL" clId="{883DEA73-9CD8-5E43-99DF-B57D95E9CB67}"/>
    <pc:docChg chg="undo custSel addSld delSld modSld">
      <pc:chgData name="Benjamin W. Spencer" userId="5ada662f-52ca-4a3f-a80a-081fb2a5a856" providerId="ADAL" clId="{883DEA73-9CD8-5E43-99DF-B57D95E9CB67}" dt="2025-05-12T18:49:49.455" v="218" actId="2696"/>
      <pc:docMkLst>
        <pc:docMk/>
      </pc:docMkLst>
      <pc:sldChg chg="addSp modSp add mod">
        <pc:chgData name="Benjamin W. Spencer" userId="5ada662f-52ca-4a3f-a80a-081fb2a5a856" providerId="ADAL" clId="{883DEA73-9CD8-5E43-99DF-B57D95E9CB67}" dt="2025-05-06T22:26:01.791" v="148" actId="1036"/>
        <pc:sldMkLst>
          <pc:docMk/>
          <pc:sldMk cId="4176246071" sldId="256"/>
        </pc:sldMkLst>
        <pc:spChg chg="add mod">
          <ac:chgData name="Benjamin W. Spencer" userId="5ada662f-52ca-4a3f-a80a-081fb2a5a856" providerId="ADAL" clId="{883DEA73-9CD8-5E43-99DF-B57D95E9CB67}" dt="2025-05-06T22:26:01.791" v="148" actId="1036"/>
          <ac:spMkLst>
            <pc:docMk/>
            <pc:sldMk cId="4176246071" sldId="256"/>
            <ac:spMk id="5" creationId="{A6B50F76-3EA8-1E20-E626-C939DEDD74C2}"/>
          </ac:spMkLst>
        </pc:spChg>
      </pc:sldChg>
      <pc:sldChg chg="modSp mod">
        <pc:chgData name="Benjamin W. Spencer" userId="5ada662f-52ca-4a3f-a80a-081fb2a5a856" providerId="ADAL" clId="{883DEA73-9CD8-5E43-99DF-B57D95E9CB67}" dt="2025-05-06T22:24:27.311" v="77" actId="20577"/>
        <pc:sldMkLst>
          <pc:docMk/>
          <pc:sldMk cId="1827860956" sldId="646"/>
        </pc:sldMkLst>
        <pc:spChg chg="mod">
          <ac:chgData name="Benjamin W. Spencer" userId="5ada662f-52ca-4a3f-a80a-081fb2a5a856" providerId="ADAL" clId="{883DEA73-9CD8-5E43-99DF-B57D95E9CB67}" dt="2025-05-06T22:22:29.166" v="12" actId="20577"/>
          <ac:spMkLst>
            <pc:docMk/>
            <pc:sldMk cId="1827860956" sldId="646"/>
            <ac:spMk id="2" creationId="{CD29198B-D62B-BB71-7399-00F0AEB9EA67}"/>
          </ac:spMkLst>
        </pc:spChg>
        <pc:spChg chg="mod">
          <ac:chgData name="Benjamin W. Spencer" userId="5ada662f-52ca-4a3f-a80a-081fb2a5a856" providerId="ADAL" clId="{883DEA73-9CD8-5E43-99DF-B57D95E9CB67}" dt="2025-05-06T22:24:27.311" v="77" actId="20577"/>
          <ac:spMkLst>
            <pc:docMk/>
            <pc:sldMk cId="1827860956" sldId="646"/>
            <ac:spMk id="3" creationId="{563A6333-6B3A-F884-DA0C-2A7CD111B72F}"/>
          </ac:spMkLst>
        </pc:spChg>
      </pc:sldChg>
      <pc:sldChg chg="del">
        <pc:chgData name="Benjamin W. Spencer" userId="5ada662f-52ca-4a3f-a80a-081fb2a5a856" providerId="ADAL" clId="{883DEA73-9CD8-5E43-99DF-B57D95E9CB67}" dt="2025-05-12T18:49:49.455" v="218" actId="2696"/>
        <pc:sldMkLst>
          <pc:docMk/>
          <pc:sldMk cId="4060206689" sldId="662"/>
        </pc:sldMkLst>
      </pc:sldChg>
      <pc:sldChg chg="addSp modSp mod">
        <pc:chgData name="Benjamin W. Spencer" userId="5ada662f-52ca-4a3f-a80a-081fb2a5a856" providerId="ADAL" clId="{883DEA73-9CD8-5E43-99DF-B57D95E9CB67}" dt="2025-05-12T18:47:42.653" v="185" actId="1036"/>
        <pc:sldMkLst>
          <pc:docMk/>
          <pc:sldMk cId="3239846075" sldId="664"/>
        </pc:sldMkLst>
        <pc:spChg chg="add mod">
          <ac:chgData name="Benjamin W. Spencer" userId="5ada662f-52ca-4a3f-a80a-081fb2a5a856" providerId="ADAL" clId="{883DEA73-9CD8-5E43-99DF-B57D95E9CB67}" dt="2025-05-12T18:47:42.653" v="185" actId="1036"/>
          <ac:spMkLst>
            <pc:docMk/>
            <pc:sldMk cId="3239846075" sldId="664"/>
            <ac:spMk id="5" creationId="{FFD8FD01-A939-CF97-A3F6-16A7F0C0241E}"/>
          </ac:spMkLst>
        </pc:spChg>
        <pc:spChg chg="mod">
          <ac:chgData name="Benjamin W. Spencer" userId="5ada662f-52ca-4a3f-a80a-081fb2a5a856" providerId="ADAL" clId="{883DEA73-9CD8-5E43-99DF-B57D95E9CB67}" dt="2025-05-12T18:45:53.324" v="149" actId="14100"/>
          <ac:spMkLst>
            <pc:docMk/>
            <pc:sldMk cId="3239846075" sldId="664"/>
            <ac:spMk id="9" creationId="{66E31B3B-138D-D4B6-75A3-074C0EE3965E}"/>
          </ac:spMkLst>
        </pc:spChg>
        <pc:spChg chg="add mod">
          <ac:chgData name="Benjamin W. Spencer" userId="5ada662f-52ca-4a3f-a80a-081fb2a5a856" providerId="ADAL" clId="{883DEA73-9CD8-5E43-99DF-B57D95E9CB67}" dt="2025-05-12T18:47:42.653" v="185" actId="1036"/>
          <ac:spMkLst>
            <pc:docMk/>
            <pc:sldMk cId="3239846075" sldId="664"/>
            <ac:spMk id="21" creationId="{00E88BE7-28A4-AA47-D7F6-6ACB63A5CEAC}"/>
          </ac:spMkLst>
        </pc:spChg>
        <pc:spChg chg="mod">
          <ac:chgData name="Benjamin W. Spencer" userId="5ada662f-52ca-4a3f-a80a-081fb2a5a856" providerId="ADAL" clId="{883DEA73-9CD8-5E43-99DF-B57D95E9CB67}" dt="2025-05-12T18:47:42.653" v="185" actId="1036"/>
          <ac:spMkLst>
            <pc:docMk/>
            <pc:sldMk cId="3239846075" sldId="664"/>
            <ac:spMk id="23" creationId="{343664FC-548C-6811-4880-53C1C80436E6}"/>
          </ac:spMkLst>
        </pc:spChg>
      </pc:sldChg>
      <pc:sldChg chg="modSp add mod">
        <pc:chgData name="Benjamin W. Spencer" userId="5ada662f-52ca-4a3f-a80a-081fb2a5a856" providerId="ADAL" clId="{883DEA73-9CD8-5E43-99DF-B57D95E9CB67}" dt="2025-05-12T18:49:05.276" v="217" actId="207"/>
        <pc:sldMkLst>
          <pc:docMk/>
          <pc:sldMk cId="3831204951" sldId="665"/>
        </pc:sldMkLst>
        <pc:spChg chg="mod">
          <ac:chgData name="Benjamin W. Spencer" userId="5ada662f-52ca-4a3f-a80a-081fb2a5a856" providerId="ADAL" clId="{883DEA73-9CD8-5E43-99DF-B57D95E9CB67}" dt="2025-05-12T18:48:14.933" v="209" actId="20577"/>
          <ac:spMkLst>
            <pc:docMk/>
            <pc:sldMk cId="3831204951" sldId="665"/>
            <ac:spMk id="2" creationId="{81B0D737-A3D2-9C4C-225C-557DBB21E43E}"/>
          </ac:spMkLst>
        </pc:spChg>
        <pc:spChg chg="mod">
          <ac:chgData name="Benjamin W. Spencer" userId="5ada662f-52ca-4a3f-a80a-081fb2a5a856" providerId="ADAL" clId="{883DEA73-9CD8-5E43-99DF-B57D95E9CB67}" dt="2025-05-12T18:48:29.132" v="210" actId="207"/>
          <ac:spMkLst>
            <pc:docMk/>
            <pc:sldMk cId="3831204951" sldId="665"/>
            <ac:spMk id="12" creationId="{FD83A794-A822-3630-A928-3B48ECA3502C}"/>
          </ac:spMkLst>
        </pc:spChg>
        <pc:spChg chg="mod">
          <ac:chgData name="Benjamin W. Spencer" userId="5ada662f-52ca-4a3f-a80a-081fb2a5a856" providerId="ADAL" clId="{883DEA73-9CD8-5E43-99DF-B57D95E9CB67}" dt="2025-05-12T18:48:59.547" v="216" actId="207"/>
          <ac:spMkLst>
            <pc:docMk/>
            <pc:sldMk cId="3831204951" sldId="665"/>
            <ac:spMk id="14" creationId="{E269F3C2-037D-5FF7-497B-D17077F7070D}"/>
          </ac:spMkLst>
        </pc:spChg>
        <pc:spChg chg="mod">
          <ac:chgData name="Benjamin W. Spencer" userId="5ada662f-52ca-4a3f-a80a-081fb2a5a856" providerId="ADAL" clId="{883DEA73-9CD8-5E43-99DF-B57D95E9CB67}" dt="2025-05-12T18:49:05.276" v="217" actId="207"/>
          <ac:spMkLst>
            <pc:docMk/>
            <pc:sldMk cId="3831204951" sldId="665"/>
            <ac:spMk id="23" creationId="{4D49687B-29F1-CD87-2CAC-E56366CE7787}"/>
          </ac:spMkLst>
        </pc:spChg>
      </pc:sldChg>
    </pc:docChg>
  </pc:docChgLst>
  <pc:docChgLst>
    <pc:chgData name="Li, Diana" userId="S::diana.li@nuclear.energy.gov::b3a1f5c3-5a86-4a9e-af1a-1d884c5eec63" providerId="AD" clId="Web-{440268C2-5913-E360-453A-D628D9FF7243}"/>
    <pc:docChg chg="addSld">
      <pc:chgData name="Li, Diana" userId="S::diana.li@nuclear.energy.gov::b3a1f5c3-5a86-4a9e-af1a-1d884c5eec63" providerId="AD" clId="Web-{440268C2-5913-E360-453A-D628D9FF7243}" dt="2025-03-10T18:06:13.542" v="0"/>
      <pc:docMkLst>
        <pc:docMk/>
      </pc:docMkLst>
      <pc:sldChg chg="new">
        <pc:chgData name="Li, Diana" userId="S::diana.li@nuclear.energy.gov::b3a1f5c3-5a86-4a9e-af1a-1d884c5eec63" providerId="AD" clId="Web-{440268C2-5913-E360-453A-D628D9FF7243}" dt="2025-03-10T18:06:13.542" v="0"/>
        <pc:sldMkLst>
          <pc:docMk/>
          <pc:sldMk cId="2087587094" sldId="644"/>
        </pc:sldMkLst>
      </pc:sldChg>
    </pc:docChg>
  </pc:docChgLst>
  <pc:docChgLst>
    <pc:chgData name="Benjamin W. Spencer" userId="5ada662f-52ca-4a3f-a80a-081fb2a5a856" providerId="ADAL" clId="{AA7CA51D-87DF-B74E-8B68-055CD4D35612}"/>
    <pc:docChg chg="modSld">
      <pc:chgData name="Benjamin W. Spencer" userId="5ada662f-52ca-4a3f-a80a-081fb2a5a856" providerId="ADAL" clId="{AA7CA51D-87DF-B74E-8B68-055CD4D35612}" dt="2025-06-12T23:24:13.799" v="2" actId="207"/>
      <pc:docMkLst>
        <pc:docMk/>
      </pc:docMkLst>
      <pc:sldChg chg="modSp mod">
        <pc:chgData name="Benjamin W. Spencer" userId="5ada662f-52ca-4a3f-a80a-081fb2a5a856" providerId="ADAL" clId="{AA7CA51D-87DF-B74E-8B68-055CD4D35612}" dt="2025-06-12T23:24:13.799" v="2" actId="207"/>
        <pc:sldMkLst>
          <pc:docMk/>
          <pc:sldMk cId="3239846075" sldId="664"/>
        </pc:sldMkLst>
        <pc:spChg chg="mod">
          <ac:chgData name="Benjamin W. Spencer" userId="5ada662f-52ca-4a3f-a80a-081fb2a5a856" providerId="ADAL" clId="{AA7CA51D-87DF-B74E-8B68-055CD4D35612}" dt="2025-06-12T23:24:05.714" v="0" actId="207"/>
          <ac:spMkLst>
            <pc:docMk/>
            <pc:sldMk cId="3239846075" sldId="664"/>
            <ac:spMk id="12" creationId="{779DDD78-CD70-B538-9443-A23CB2972E7E}"/>
          </ac:spMkLst>
        </pc:spChg>
        <pc:spChg chg="mod">
          <ac:chgData name="Benjamin W. Spencer" userId="5ada662f-52ca-4a3f-a80a-081fb2a5a856" providerId="ADAL" clId="{AA7CA51D-87DF-B74E-8B68-055CD4D35612}" dt="2025-06-12T23:24:09.430" v="1" actId="207"/>
          <ac:spMkLst>
            <pc:docMk/>
            <pc:sldMk cId="3239846075" sldId="664"/>
            <ac:spMk id="14" creationId="{E0B3C418-4BF4-8E22-6396-AF95E1E7BA27}"/>
          </ac:spMkLst>
        </pc:spChg>
        <pc:spChg chg="mod">
          <ac:chgData name="Benjamin W. Spencer" userId="5ada662f-52ca-4a3f-a80a-081fb2a5a856" providerId="ADAL" clId="{AA7CA51D-87DF-B74E-8B68-055CD4D35612}" dt="2025-06-12T23:24:13.799" v="2" actId="207"/>
          <ac:spMkLst>
            <pc:docMk/>
            <pc:sldMk cId="3239846075" sldId="664"/>
            <ac:spMk id="23" creationId="{343664FC-548C-6811-4880-53C1C80436E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6/12/25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6/12/25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njamin.Spencer@inl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matthews@lanl.gov" TargetMode="Externa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2FCA4-7C67-93EE-AE7D-68C24BA2D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198B-D62B-BB71-7399-00F0AEB9E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122363"/>
            <a:ext cx="11887200" cy="146843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Structural Materials and Chemistry Technical Area Overview:</a:t>
            </a:r>
            <a:br>
              <a:rPr lang="en-US" dirty="0"/>
            </a:br>
            <a:r>
              <a:rPr lang="en-US" dirty="0"/>
              <a:t>Microreactors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A6333-6B3A-F884-DA0C-2A7CD111B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Benjamin Spencer</a:t>
            </a:r>
            <a:r>
              <a:rPr lang="en-US" baseline="30000" dirty="0"/>
              <a:t>1</a:t>
            </a:r>
            <a:r>
              <a:rPr lang="en-US" dirty="0"/>
              <a:t> and Ted Besmann</a:t>
            </a:r>
            <a:r>
              <a:rPr lang="en-US" baseline="30000" dirty="0"/>
              <a:t>2</a:t>
            </a:r>
          </a:p>
          <a:p>
            <a:r>
              <a:rPr lang="en-US" baseline="30000" dirty="0"/>
              <a:t>1</a:t>
            </a:r>
            <a:r>
              <a:rPr lang="en-US" dirty="0"/>
              <a:t>Idaho National Laboratory</a:t>
            </a:r>
          </a:p>
          <a:p>
            <a:r>
              <a:rPr lang="en-US" baseline="30000" dirty="0"/>
              <a:t>2</a:t>
            </a:r>
            <a:r>
              <a:rPr lang="en-US" dirty="0"/>
              <a:t>University of South Carolina</a:t>
            </a:r>
          </a:p>
          <a:p>
            <a:endParaRPr lang="en-US" dirty="0"/>
          </a:p>
          <a:p>
            <a:r>
              <a:rPr lang="en-US" dirty="0"/>
              <a:t>Contact: </a:t>
            </a:r>
            <a:r>
              <a:rPr lang="en-US" dirty="0">
                <a:hlinkClick r:id="rId2"/>
              </a:rPr>
              <a:t>Benjamin.Spencer@inl.gov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86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92570-9BC5-CACB-13D6-63FEB671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CA82-1D9D-456F-021C-72CE7055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Area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320F-BFB8-5BEC-5029-7D8346D7D5F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Nuclear reactors contain numerous structural components, the integrity of which is essential for their safe and reliable operation</a:t>
            </a:r>
          </a:p>
          <a:p>
            <a:r>
              <a:rPr lang="en-US" dirty="0"/>
              <a:t>The Structural Materials &amp; Chemistry Technical Area is developing computational tools for two main applications:</a:t>
            </a:r>
          </a:p>
          <a:p>
            <a:pPr lvl="1"/>
            <a:r>
              <a:rPr lang="en-US" dirty="0"/>
              <a:t>Ensuring the integrity of structural components in current and advanced reactors</a:t>
            </a:r>
          </a:p>
          <a:p>
            <a:pPr lvl="1"/>
            <a:r>
              <a:rPr lang="en-US" dirty="0"/>
              <a:t>Chemistry modeling in molten-salts, including speciation, depletion, corrosion, and plating.</a:t>
            </a:r>
          </a:p>
          <a:p>
            <a:r>
              <a:rPr lang="en-US" dirty="0"/>
              <a:t>The tools being developed are designed to integrate with the other tools being developed by the NEAMS program for seamless multiphysics coupling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2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5111F-8F8E-5C45-1E19-9CD2E6DB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C5DEB3-24E7-0A6B-D126-6CFE0C0E8E7F}"/>
              </a:ext>
            </a:extLst>
          </p:cNvPr>
          <p:cNvSpPr/>
          <p:nvPr/>
        </p:nvSpPr>
        <p:spPr>
          <a:xfrm>
            <a:off x="6252715" y="4759733"/>
            <a:ext cx="5763189" cy="11076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0D737-A3D2-9C4C-225C-557DBB21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Topics and Codes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519C0-C0FB-8B15-05A0-8EBB52A63503}"/>
              </a:ext>
            </a:extLst>
          </p:cNvPr>
          <p:cNvSpPr txBox="1"/>
          <p:nvPr/>
        </p:nvSpPr>
        <p:spPr>
          <a:xfrm>
            <a:off x="3951890" y="165012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BF591-B8D9-37F6-8B87-33F83E78BCC5}"/>
              </a:ext>
            </a:extLst>
          </p:cNvPr>
          <p:cNvSpPr txBox="1"/>
          <p:nvPr/>
        </p:nvSpPr>
        <p:spPr>
          <a:xfrm>
            <a:off x="2732690" y="15029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08CAE11-F9AD-4D41-E88E-5519FBE00049}"/>
              </a:ext>
            </a:extLst>
          </p:cNvPr>
          <p:cNvSpPr/>
          <p:nvPr/>
        </p:nvSpPr>
        <p:spPr>
          <a:xfrm>
            <a:off x="190571" y="140716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078D435-7E33-419D-996A-B8FB7D2516C5}"/>
              </a:ext>
            </a:extLst>
          </p:cNvPr>
          <p:cNvSpPr/>
          <p:nvPr/>
        </p:nvSpPr>
        <p:spPr>
          <a:xfrm>
            <a:off x="6254640" y="1391920"/>
            <a:ext cx="5763189" cy="32438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3DEF9-5CE8-618D-6DE1-288306904968}"/>
              </a:ext>
            </a:extLst>
          </p:cNvPr>
          <p:cNvSpPr txBox="1"/>
          <p:nvPr/>
        </p:nvSpPr>
        <p:spPr>
          <a:xfrm>
            <a:off x="762000" y="1391920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Structural Material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9DEA9-07FB-CBAE-457B-D8B24C1CEE6C}"/>
              </a:ext>
            </a:extLst>
          </p:cNvPr>
          <p:cNvSpPr txBox="1"/>
          <p:nvPr/>
        </p:nvSpPr>
        <p:spPr>
          <a:xfrm>
            <a:off x="6756400" y="1371600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Molten-Salt Chemistry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D83A794-A822-3630-A928-3B48ECA3502C}"/>
              </a:ext>
            </a:extLst>
          </p:cNvPr>
          <p:cNvSpPr/>
          <p:nvPr/>
        </p:nvSpPr>
        <p:spPr>
          <a:xfrm>
            <a:off x="320080" y="2050049"/>
            <a:ext cx="2715080" cy="16075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High-Temperature Alloy Creep</a:t>
            </a:r>
            <a:r>
              <a:rPr lang="en-US" b="1" baseline="30000" dirty="0"/>
              <a:t>1</a:t>
            </a:r>
          </a:p>
          <a:p>
            <a:pPr algn="ctr"/>
            <a:r>
              <a:rPr lang="en-US" dirty="0"/>
              <a:t>LAROMANCE/</a:t>
            </a:r>
            <a:r>
              <a:rPr lang="en-US" dirty="0" err="1"/>
              <a:t>LApx</a:t>
            </a:r>
            <a:br>
              <a:rPr lang="en-US" dirty="0"/>
            </a:br>
            <a:r>
              <a:rPr lang="en-US" dirty="0"/>
              <a:t>NEML2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CD92F8-B53F-10BB-B5A4-8753A4EB4803}"/>
              </a:ext>
            </a:extLst>
          </p:cNvPr>
          <p:cNvSpPr/>
          <p:nvPr/>
        </p:nvSpPr>
        <p:spPr>
          <a:xfrm>
            <a:off x="381000" y="4266477"/>
            <a:ext cx="2586586" cy="99132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Reinforced Concrete Degradation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269F3C2-037D-5FF7-497B-D17077F7070D}"/>
              </a:ext>
            </a:extLst>
          </p:cNvPr>
          <p:cNvSpPr/>
          <p:nvPr/>
        </p:nvSpPr>
        <p:spPr>
          <a:xfrm>
            <a:off x="3087221" y="3258022"/>
            <a:ext cx="2780179" cy="780578"/>
          </a:xfrm>
          <a:prstGeom prst="roundRect">
            <a:avLst/>
          </a:prstGeom>
          <a:solidFill>
            <a:srgbClr val="213E9A"/>
          </a:solidFill>
          <a:ln>
            <a:solidFill>
              <a:srgbClr val="213E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Graphite Components</a:t>
            </a:r>
            <a:r>
              <a:rPr lang="en-US" b="1" baseline="30000" dirty="0"/>
              <a:t>2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7EA9B86-7E5B-7462-A596-1B5F8184F7CC}"/>
              </a:ext>
            </a:extLst>
          </p:cNvPr>
          <p:cNvSpPr/>
          <p:nvPr/>
        </p:nvSpPr>
        <p:spPr>
          <a:xfrm>
            <a:off x="3331139" y="1991169"/>
            <a:ext cx="2321618" cy="1133031"/>
          </a:xfrm>
          <a:prstGeom prst="roundRect">
            <a:avLst/>
          </a:prstGeom>
          <a:solidFill>
            <a:srgbClr val="20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Fast-Reactor Core Duct Deformation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839B567-3367-5BCB-7397-3CDF7777F953}"/>
              </a:ext>
            </a:extLst>
          </p:cNvPr>
          <p:cNvSpPr/>
          <p:nvPr/>
        </p:nvSpPr>
        <p:spPr>
          <a:xfrm>
            <a:off x="6829150" y="1910349"/>
            <a:ext cx="1812870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Databases</a:t>
            </a:r>
            <a:br>
              <a:rPr lang="en-US" dirty="0"/>
            </a:br>
            <a:r>
              <a:rPr lang="en-US" dirty="0"/>
              <a:t>MSTDB-TP</a:t>
            </a:r>
          </a:p>
          <a:p>
            <a:pPr algn="ctr"/>
            <a:r>
              <a:rPr lang="en-US" dirty="0"/>
              <a:t>MSTDB-TC</a:t>
            </a:r>
            <a:r>
              <a:rPr lang="en-US" baseline="30000" dirty="0"/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AECF4A5-6421-8C41-0003-1D602935D46E}"/>
              </a:ext>
            </a:extLst>
          </p:cNvPr>
          <p:cNvSpPr/>
          <p:nvPr/>
        </p:nvSpPr>
        <p:spPr>
          <a:xfrm>
            <a:off x="9299490" y="1828800"/>
            <a:ext cx="2260600" cy="1366252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Gibbs Energy Minimizer</a:t>
            </a:r>
            <a:br>
              <a:rPr lang="en-US" dirty="0"/>
            </a:br>
            <a:r>
              <a:rPr lang="en-US" dirty="0" err="1"/>
              <a:t>Thermochimica</a:t>
            </a:r>
            <a:r>
              <a:rPr lang="en-US" dirty="0"/>
              <a:t>/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7837CDB-EFF6-090A-B762-4673E4F97124}"/>
              </a:ext>
            </a:extLst>
          </p:cNvPr>
          <p:cNvSpPr/>
          <p:nvPr/>
        </p:nvSpPr>
        <p:spPr>
          <a:xfrm>
            <a:off x="9335551" y="3285278"/>
            <a:ext cx="2260600" cy="1350475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Transport Codes</a:t>
            </a:r>
            <a:br>
              <a:rPr lang="en-US" dirty="0"/>
            </a:br>
            <a:r>
              <a:rPr lang="en-US" dirty="0"/>
              <a:t>Mole</a:t>
            </a:r>
          </a:p>
          <a:p>
            <a:pPr algn="ctr"/>
            <a:r>
              <a:rPr lang="en-US" dirty="0"/>
              <a:t>Pronghorn</a:t>
            </a:r>
            <a:br>
              <a:rPr lang="en-US" dirty="0"/>
            </a:br>
            <a:r>
              <a:rPr lang="en-US" dirty="0"/>
              <a:t>MOSCATO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42795F-CC84-AD63-FE54-C9FF6B8A7DAF}"/>
              </a:ext>
            </a:extLst>
          </p:cNvPr>
          <p:cNvSpPr/>
          <p:nvPr/>
        </p:nvSpPr>
        <p:spPr>
          <a:xfrm>
            <a:off x="6568840" y="3200400"/>
            <a:ext cx="2416450" cy="138915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Ab-initio Salt Property Prediction</a:t>
            </a:r>
            <a:endParaRPr lang="en-US" dirty="0"/>
          </a:p>
          <a:p>
            <a:pPr algn="ctr"/>
            <a:r>
              <a:rPr lang="en-US" dirty="0"/>
              <a:t>AIMD, MD, MD with ML potentials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6097118-BAD1-B7BA-0FEF-6217EDA72209}"/>
              </a:ext>
            </a:extLst>
          </p:cNvPr>
          <p:cNvSpPr/>
          <p:nvPr/>
        </p:nvSpPr>
        <p:spPr>
          <a:xfrm>
            <a:off x="3371121" y="4191000"/>
            <a:ext cx="2170094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LWR Reactor Pressure Vessel Integrity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5AF407-DE50-9A91-472C-E41B29EDBC14}"/>
              </a:ext>
            </a:extLst>
          </p:cNvPr>
          <p:cNvSpPr txBox="1"/>
          <p:nvPr/>
        </p:nvSpPr>
        <p:spPr>
          <a:xfrm>
            <a:off x="6315238" y="5909846"/>
            <a:ext cx="290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3</a:t>
            </a:r>
            <a:r>
              <a:rPr lang="en-US" sz="1600" dirty="0"/>
              <a:t>Developed by MSR program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D49687B-29F1-CD87-2CAC-E56366CE7787}"/>
              </a:ext>
            </a:extLst>
          </p:cNvPr>
          <p:cNvSpPr/>
          <p:nvPr/>
        </p:nvSpPr>
        <p:spPr>
          <a:xfrm>
            <a:off x="7606805" y="5189582"/>
            <a:ext cx="3226790" cy="550390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Metal Hydride Moderators</a:t>
            </a:r>
            <a:br>
              <a:rPr lang="en-US" dirty="0"/>
            </a:br>
            <a:r>
              <a:rPr lang="en-US" dirty="0"/>
              <a:t>SWIFT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11860-774D-2EAE-5513-09211578896E}"/>
              </a:ext>
            </a:extLst>
          </p:cNvPr>
          <p:cNvSpPr txBox="1"/>
          <p:nvPr/>
        </p:nvSpPr>
        <p:spPr>
          <a:xfrm>
            <a:off x="134230" y="5909846"/>
            <a:ext cx="3407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Coordination with AMMT program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10094-DAF0-E0E5-6610-F436724236B0}"/>
              </a:ext>
            </a:extLst>
          </p:cNvPr>
          <p:cNvSpPr txBox="1"/>
          <p:nvPr/>
        </p:nvSpPr>
        <p:spPr>
          <a:xfrm>
            <a:off x="3643494" y="5909846"/>
            <a:ext cx="252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</a:t>
            </a:r>
            <a:r>
              <a:rPr lang="en-US" sz="1600" dirty="0"/>
              <a:t>Data from ART program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A73A2E-5EED-368D-8CCB-FFB4A2C95254}"/>
              </a:ext>
            </a:extLst>
          </p:cNvPr>
          <p:cNvSpPr txBox="1"/>
          <p:nvPr/>
        </p:nvSpPr>
        <p:spPr>
          <a:xfrm>
            <a:off x="6883400" y="4719935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Other Chemistry</a:t>
            </a:r>
          </a:p>
        </p:txBody>
      </p:sp>
    </p:spTree>
    <p:extLst>
      <p:ext uri="{BB962C8B-B14F-4D97-AF65-F5344CB8AC3E}">
        <p14:creationId xmlns:p14="http://schemas.microsoft.com/office/powerpoint/2010/main" val="383120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E0160-74D1-91A1-D582-8F5E4499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FD8FD01-A939-CF97-A3F6-16A7F0C0241E}"/>
              </a:ext>
            </a:extLst>
          </p:cNvPr>
          <p:cNvSpPr/>
          <p:nvPr/>
        </p:nvSpPr>
        <p:spPr>
          <a:xfrm>
            <a:off x="6252715" y="4759733"/>
            <a:ext cx="5763189" cy="11076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62B65-2E7D-15AD-A9AE-8CF8461D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Topics and Codes (Presentation Topics Indicated)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2429-0B4A-D903-2397-58F4112DEC25}"/>
              </a:ext>
            </a:extLst>
          </p:cNvPr>
          <p:cNvSpPr txBox="1"/>
          <p:nvPr/>
        </p:nvSpPr>
        <p:spPr>
          <a:xfrm>
            <a:off x="3951890" y="165012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00DD2-4213-5ECF-BE59-403A0F214AED}"/>
              </a:ext>
            </a:extLst>
          </p:cNvPr>
          <p:cNvSpPr txBox="1"/>
          <p:nvPr/>
        </p:nvSpPr>
        <p:spPr>
          <a:xfrm>
            <a:off x="2732690" y="15029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1FE157-8ABB-2B62-5843-1E59522A3FF1}"/>
              </a:ext>
            </a:extLst>
          </p:cNvPr>
          <p:cNvSpPr/>
          <p:nvPr/>
        </p:nvSpPr>
        <p:spPr>
          <a:xfrm>
            <a:off x="190571" y="140716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E31B3B-138D-D4B6-75A3-074C0EE3965E}"/>
              </a:ext>
            </a:extLst>
          </p:cNvPr>
          <p:cNvSpPr/>
          <p:nvPr/>
        </p:nvSpPr>
        <p:spPr>
          <a:xfrm>
            <a:off x="6254640" y="1391920"/>
            <a:ext cx="5763189" cy="32438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A0DA8-70D2-A870-6CC2-E7B30BF184DF}"/>
              </a:ext>
            </a:extLst>
          </p:cNvPr>
          <p:cNvSpPr txBox="1"/>
          <p:nvPr/>
        </p:nvSpPr>
        <p:spPr>
          <a:xfrm>
            <a:off x="762000" y="1391920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Structural Material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D9B4D-5112-D926-3257-658C34FDA99C}"/>
              </a:ext>
            </a:extLst>
          </p:cNvPr>
          <p:cNvSpPr txBox="1"/>
          <p:nvPr/>
        </p:nvSpPr>
        <p:spPr>
          <a:xfrm>
            <a:off x="6756400" y="1371600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Molten-Salt Chemistry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79DDD78-CD70-B538-9443-A23CB2972E7E}"/>
              </a:ext>
            </a:extLst>
          </p:cNvPr>
          <p:cNvSpPr/>
          <p:nvPr/>
        </p:nvSpPr>
        <p:spPr>
          <a:xfrm>
            <a:off x="320080" y="2050049"/>
            <a:ext cx="2715080" cy="160755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High-Temperature Alloy Creep</a:t>
            </a:r>
            <a:r>
              <a:rPr lang="en-US" b="1" baseline="30000" dirty="0"/>
              <a:t>1</a:t>
            </a:r>
          </a:p>
          <a:p>
            <a:pPr algn="ctr"/>
            <a:r>
              <a:rPr lang="en-US" dirty="0"/>
              <a:t>LAROMANCE/</a:t>
            </a:r>
            <a:r>
              <a:rPr lang="en-US" dirty="0" err="1"/>
              <a:t>LApx</a:t>
            </a:r>
            <a:br>
              <a:rPr lang="en-US" dirty="0"/>
            </a:br>
            <a:r>
              <a:rPr lang="en-US" dirty="0"/>
              <a:t>NEML2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27B38B-1A08-8C32-7A7A-677BACC044F0}"/>
              </a:ext>
            </a:extLst>
          </p:cNvPr>
          <p:cNvSpPr/>
          <p:nvPr/>
        </p:nvSpPr>
        <p:spPr>
          <a:xfrm>
            <a:off x="381000" y="4266477"/>
            <a:ext cx="2586586" cy="99132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Reinforced Concrete Degradation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0B3C418-4BF4-8E22-6396-AF95E1E7BA27}"/>
              </a:ext>
            </a:extLst>
          </p:cNvPr>
          <p:cNvSpPr/>
          <p:nvPr/>
        </p:nvSpPr>
        <p:spPr>
          <a:xfrm>
            <a:off x="3087221" y="3258022"/>
            <a:ext cx="2780179" cy="7805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Graphite Components</a:t>
            </a:r>
            <a:r>
              <a:rPr lang="en-US" b="1" baseline="30000" dirty="0"/>
              <a:t>2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C34A67-D828-AA25-430D-C1398A1219BD}"/>
              </a:ext>
            </a:extLst>
          </p:cNvPr>
          <p:cNvSpPr/>
          <p:nvPr/>
        </p:nvSpPr>
        <p:spPr>
          <a:xfrm>
            <a:off x="3331139" y="1991169"/>
            <a:ext cx="2321618" cy="1133031"/>
          </a:xfrm>
          <a:prstGeom prst="roundRect">
            <a:avLst/>
          </a:prstGeom>
          <a:solidFill>
            <a:srgbClr val="20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Fast-Reactor Core Duct Deformation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9B9C322-9897-8CC4-2A0B-4AF4ECBFE09A}"/>
              </a:ext>
            </a:extLst>
          </p:cNvPr>
          <p:cNvSpPr/>
          <p:nvPr/>
        </p:nvSpPr>
        <p:spPr>
          <a:xfrm>
            <a:off x="6829150" y="1910349"/>
            <a:ext cx="1812870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Databases</a:t>
            </a:r>
            <a:br>
              <a:rPr lang="en-US" dirty="0"/>
            </a:br>
            <a:r>
              <a:rPr lang="en-US" dirty="0"/>
              <a:t>MSTDB-TP</a:t>
            </a:r>
          </a:p>
          <a:p>
            <a:pPr algn="ctr"/>
            <a:r>
              <a:rPr lang="en-US" dirty="0"/>
              <a:t>MSTDB-TC</a:t>
            </a:r>
            <a:r>
              <a:rPr lang="en-US" baseline="30000" dirty="0"/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B931EE-5C9D-8385-AACD-32DDC3444CFA}"/>
              </a:ext>
            </a:extLst>
          </p:cNvPr>
          <p:cNvSpPr/>
          <p:nvPr/>
        </p:nvSpPr>
        <p:spPr>
          <a:xfrm>
            <a:off x="9299490" y="1828800"/>
            <a:ext cx="2260600" cy="1366252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Gibbs Energy Minimizer</a:t>
            </a:r>
            <a:br>
              <a:rPr lang="en-US" dirty="0"/>
            </a:br>
            <a:r>
              <a:rPr lang="en-US" dirty="0" err="1"/>
              <a:t>Thermochimica</a:t>
            </a:r>
            <a:r>
              <a:rPr lang="en-US" dirty="0"/>
              <a:t>/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C0EC3F2-75B1-CFCE-1EAB-86D7EDD4184C}"/>
              </a:ext>
            </a:extLst>
          </p:cNvPr>
          <p:cNvSpPr/>
          <p:nvPr/>
        </p:nvSpPr>
        <p:spPr>
          <a:xfrm>
            <a:off x="9335551" y="3285278"/>
            <a:ext cx="2260600" cy="1350475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Transport Codes</a:t>
            </a:r>
            <a:br>
              <a:rPr lang="en-US" dirty="0"/>
            </a:br>
            <a:r>
              <a:rPr lang="en-US" dirty="0"/>
              <a:t>Mole</a:t>
            </a:r>
          </a:p>
          <a:p>
            <a:pPr algn="ctr"/>
            <a:r>
              <a:rPr lang="en-US" dirty="0"/>
              <a:t>Pronghorn</a:t>
            </a:r>
            <a:br>
              <a:rPr lang="en-US" dirty="0"/>
            </a:br>
            <a:r>
              <a:rPr lang="en-US" dirty="0"/>
              <a:t>MOSCATO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7CD24C3-D332-DEA5-332E-BDC1F7A41955}"/>
              </a:ext>
            </a:extLst>
          </p:cNvPr>
          <p:cNvSpPr/>
          <p:nvPr/>
        </p:nvSpPr>
        <p:spPr>
          <a:xfrm>
            <a:off x="6568840" y="3200400"/>
            <a:ext cx="2416450" cy="138915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Ab-initio Salt Property Prediction</a:t>
            </a:r>
            <a:endParaRPr lang="en-US" dirty="0"/>
          </a:p>
          <a:p>
            <a:pPr algn="ctr"/>
            <a:r>
              <a:rPr lang="en-US" dirty="0"/>
              <a:t>AIMD, MD, MD with ML potentials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508A88-A163-7BB5-0D61-263CE6AA5C7E}"/>
              </a:ext>
            </a:extLst>
          </p:cNvPr>
          <p:cNvSpPr/>
          <p:nvPr/>
        </p:nvSpPr>
        <p:spPr>
          <a:xfrm>
            <a:off x="3371121" y="4191000"/>
            <a:ext cx="2170094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LWR Reactor Pressure Vessel Integrity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3E0382-A8E5-9518-70E4-EAD6DDC55320}"/>
              </a:ext>
            </a:extLst>
          </p:cNvPr>
          <p:cNvSpPr txBox="1"/>
          <p:nvPr/>
        </p:nvSpPr>
        <p:spPr>
          <a:xfrm>
            <a:off x="6315238" y="5909846"/>
            <a:ext cx="290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3</a:t>
            </a:r>
            <a:r>
              <a:rPr lang="en-US" sz="1600" dirty="0"/>
              <a:t>Developed by MSR program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43664FC-548C-6811-4880-53C1C80436E6}"/>
              </a:ext>
            </a:extLst>
          </p:cNvPr>
          <p:cNvSpPr/>
          <p:nvPr/>
        </p:nvSpPr>
        <p:spPr>
          <a:xfrm>
            <a:off x="7606805" y="5189582"/>
            <a:ext cx="3226790" cy="5503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Metal Hydride Moderators</a:t>
            </a:r>
            <a:br>
              <a:rPr lang="en-US" dirty="0"/>
            </a:br>
            <a:r>
              <a:rPr lang="en-US" dirty="0"/>
              <a:t>SWIFT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44009-C19B-7E71-2441-C9761A4EEAC2}"/>
              </a:ext>
            </a:extLst>
          </p:cNvPr>
          <p:cNvSpPr txBox="1"/>
          <p:nvPr/>
        </p:nvSpPr>
        <p:spPr>
          <a:xfrm>
            <a:off x="134230" y="5909846"/>
            <a:ext cx="3407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Coordination with AMMT program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E4F2D-D00A-95D8-2608-0841F0C843CE}"/>
              </a:ext>
            </a:extLst>
          </p:cNvPr>
          <p:cNvSpPr txBox="1"/>
          <p:nvPr/>
        </p:nvSpPr>
        <p:spPr>
          <a:xfrm>
            <a:off x="3643494" y="5909846"/>
            <a:ext cx="252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</a:t>
            </a:r>
            <a:r>
              <a:rPr lang="en-US" sz="1600" dirty="0"/>
              <a:t>Data from ART program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E88BE7-28A4-AA47-D7F6-6ACB63A5CEAC}"/>
              </a:ext>
            </a:extLst>
          </p:cNvPr>
          <p:cNvSpPr txBox="1"/>
          <p:nvPr/>
        </p:nvSpPr>
        <p:spPr>
          <a:xfrm>
            <a:off x="6883400" y="4719935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Other Chemistry</a:t>
            </a:r>
          </a:p>
        </p:txBody>
      </p:sp>
    </p:spTree>
    <p:extLst>
      <p:ext uri="{BB962C8B-B14F-4D97-AF65-F5344CB8AC3E}">
        <p14:creationId xmlns:p14="http://schemas.microsoft.com/office/powerpoint/2010/main" val="323984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A16F-0541-830F-15AB-1364F6DC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6934200" cy="838200"/>
          </a:xfrm>
        </p:spPr>
        <p:txBody>
          <a:bodyPr/>
          <a:lstStyle/>
          <a:p>
            <a:r>
              <a:rPr lang="en-US" dirty="0"/>
              <a:t>SWIFT: A thermo-chemistry tool for metal hydride moderators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E8BF-DB7D-2619-CDCB-AAE6CA0EFB7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036" y="1340079"/>
            <a:ext cx="6028074" cy="4876800"/>
          </a:xfrm>
        </p:spPr>
        <p:txBody>
          <a:bodyPr/>
          <a:lstStyle/>
          <a:p>
            <a:r>
              <a:rPr lang="en-US" dirty="0"/>
              <a:t>SWIFT tracks the non-linear behavior of hydrogen in a metal hydride due to surface reactions, diffusion, and permeation</a:t>
            </a:r>
          </a:p>
          <a:p>
            <a:r>
              <a:rPr lang="en-US" dirty="0"/>
              <a:t>Can provide insight into critical performance criteria, including:</a:t>
            </a:r>
          </a:p>
          <a:p>
            <a:pPr lvl="1"/>
            <a:r>
              <a:rPr lang="en-US" dirty="0"/>
              <a:t>On what timescale is hydrogen lost to the gas? </a:t>
            </a:r>
          </a:p>
          <a:p>
            <a:pPr lvl="1"/>
            <a:r>
              <a:rPr lang="en-US" dirty="0"/>
              <a:t>To what extent is the fuel-cladding gas gap pressurized?</a:t>
            </a:r>
          </a:p>
          <a:p>
            <a:pPr lvl="1"/>
            <a:r>
              <a:rPr lang="en-US" dirty="0"/>
              <a:t>How non-uniform is  hydrogen concentration in the solid phase?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86" name="Picture 385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EDA59D6F-A2CF-D29C-6905-8068C2B8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986" t="35533" r="20381" b="27850"/>
          <a:stretch/>
        </p:blipFill>
        <p:spPr>
          <a:xfrm>
            <a:off x="6351211" y="3577294"/>
            <a:ext cx="2956598" cy="214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7" name="Picture 386" descr="Chart&#10;&#10;AI-generated content may be incorrect.">
            <a:extLst>
              <a:ext uri="{FF2B5EF4-FFF2-40B4-BE49-F238E27FC236}">
                <a16:creationId xmlns:a16="http://schemas.microsoft.com/office/drawing/2014/main" id="{F23E3A91-887C-9FEC-360B-610CF55C58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204" t="21344" r="14779" b="17500"/>
          <a:stretch/>
        </p:blipFill>
        <p:spPr>
          <a:xfrm>
            <a:off x="9551982" y="3407594"/>
            <a:ext cx="2640018" cy="248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9" name="Picture 578">
            <a:extLst>
              <a:ext uri="{FF2B5EF4-FFF2-40B4-BE49-F238E27FC236}">
                <a16:creationId xmlns:a16="http://schemas.microsoft.com/office/drawing/2014/main" id="{0CE6B30D-70FA-2EB4-8402-B9FA06835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203" y="88717"/>
            <a:ext cx="4945797" cy="248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0" name="Rounded Rectangle 579">
            <a:extLst>
              <a:ext uri="{FF2B5EF4-FFF2-40B4-BE49-F238E27FC236}">
                <a16:creationId xmlns:a16="http://schemas.microsoft.com/office/drawing/2014/main" id="{F7929A1D-D4B6-C705-627E-4DCC5641E2AB}"/>
              </a:ext>
            </a:extLst>
          </p:cNvPr>
          <p:cNvSpPr/>
          <p:nvPr/>
        </p:nvSpPr>
        <p:spPr>
          <a:xfrm>
            <a:off x="6381710" y="2918606"/>
            <a:ext cx="2895600" cy="5749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Hydrogen content vs time</a:t>
            </a:r>
          </a:p>
        </p:txBody>
      </p:sp>
      <p:sp>
        <p:nvSpPr>
          <p:cNvPr id="581" name="Rounded Rectangle 580">
            <a:extLst>
              <a:ext uri="{FF2B5EF4-FFF2-40B4-BE49-F238E27FC236}">
                <a16:creationId xmlns:a16="http://schemas.microsoft.com/office/drawing/2014/main" id="{4153651D-BEAD-CE47-83FA-244D1208E254}"/>
              </a:ext>
            </a:extLst>
          </p:cNvPr>
          <p:cNvSpPr/>
          <p:nvPr/>
        </p:nvSpPr>
        <p:spPr>
          <a:xfrm>
            <a:off x="9805191" y="2918606"/>
            <a:ext cx="2133600" cy="5749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Hydrogen content vs position</a:t>
            </a:r>
          </a:p>
        </p:txBody>
      </p:sp>
      <p:sp>
        <p:nvSpPr>
          <p:cNvPr id="582" name="Rounded Rectangle 581">
            <a:extLst>
              <a:ext uri="{FF2B5EF4-FFF2-40B4-BE49-F238E27FC236}">
                <a16:creationId xmlns:a16="http://schemas.microsoft.com/office/drawing/2014/main" id="{41C51EF9-5EDE-3987-338B-1D92B991BE83}"/>
              </a:ext>
            </a:extLst>
          </p:cNvPr>
          <p:cNvSpPr/>
          <p:nvPr/>
        </p:nvSpPr>
        <p:spPr>
          <a:xfrm>
            <a:off x="304799" y="5769362"/>
            <a:ext cx="6629401" cy="105252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SWIFT is ready for use by external users</a:t>
            </a:r>
          </a:p>
          <a:p>
            <a:pPr algn="ctr"/>
            <a:r>
              <a:rPr lang="en-US" dirty="0"/>
              <a:t>Upcoming work: 1) baseline capability paper, 2) material properties improvements, 3) lower-length scale advancements </a:t>
            </a: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1D265524-D10B-734E-09F6-F4FD24B5B948}"/>
              </a:ext>
            </a:extLst>
          </p:cNvPr>
          <p:cNvSpPr txBox="1"/>
          <p:nvPr/>
        </p:nvSpPr>
        <p:spPr>
          <a:xfrm>
            <a:off x="10058400" y="4572000"/>
            <a:ext cx="17540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</a:rPr>
              <a:t>Blue = cold temperatures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Red = hot temperatures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50F76-3EA8-1E20-E626-C939DEDD74C2}"/>
              </a:ext>
            </a:extLst>
          </p:cNvPr>
          <p:cNvSpPr txBox="1"/>
          <p:nvPr/>
        </p:nvSpPr>
        <p:spPr>
          <a:xfrm>
            <a:off x="7157729" y="5940623"/>
            <a:ext cx="51866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Contact: Topher Matthews, </a:t>
            </a:r>
            <a:r>
              <a:rPr lang="en-US" sz="1400" dirty="0">
                <a:hlinkClick r:id="rId5"/>
              </a:rPr>
              <a:t>cmatthews@lanl.gov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6246071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schemas.microsoft.com/office/2006/documentManagement/types"/>
    <ds:schemaRef ds:uri="http://purl.org/dc/terms/"/>
    <ds:schemaRef ds:uri="d06c844e-3888-4d7e-9476-f8018e5472cf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a20205c-0631-4ff0-81c6-46eee12fe7e9"/>
    <ds:schemaRef ds:uri="55bb7a7b-ea7a-4bb0-b24a-d4297f0c0a9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FFA075-19D1-4A69-B529-9073B4A9E19F}"/>
</file>

<file path=customXml/itemProps3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34177</TotalTime>
  <Words>432</Words>
  <Application>Microsoft Macintosh PowerPoint</Application>
  <PresentationFormat>Widescreen</PresentationFormat>
  <Paragraphs>73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STIX Two Text</vt:lpstr>
      <vt:lpstr>DOE Theme Colors</vt:lpstr>
      <vt:lpstr> Structural Materials and Chemistry Technical Area Overview: Microreactors</vt:lpstr>
      <vt:lpstr>Technical Area Overview</vt:lpstr>
      <vt:lpstr>Research Topics and Codes</vt:lpstr>
      <vt:lpstr>Research Topics and Codes (Presentation Topics Indicated)</vt:lpstr>
      <vt:lpstr>SWIFT: A thermo-chemistry tool for metal hydride moderators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Benjamin W. Spencer</cp:lastModifiedBy>
  <cp:revision>1766</cp:revision>
  <cp:lastPrinted>2018-02-05T23:05:47Z</cp:lastPrinted>
  <dcterms:created xsi:type="dcterms:W3CDTF">2013-06-03T19:45:25Z</dcterms:created>
  <dcterms:modified xsi:type="dcterms:W3CDTF">2025-06-12T23:24:15Z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