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6" r:id="rId4"/>
  </p:sldMasterIdLst>
  <p:notesMasterIdLst>
    <p:notesMasterId r:id="rId12"/>
  </p:notesMasterIdLst>
  <p:handoutMasterIdLst>
    <p:handoutMasterId r:id="rId13"/>
  </p:handoutMasterIdLst>
  <p:sldIdLst>
    <p:sldId id="647" r:id="rId5"/>
    <p:sldId id="679" r:id="rId6"/>
    <p:sldId id="680" r:id="rId7"/>
    <p:sldId id="684" r:id="rId8"/>
    <p:sldId id="681" r:id="rId9"/>
    <p:sldId id="682" r:id="rId10"/>
    <p:sldId id="683" r:id="rId11"/>
  </p:sldIdLst>
  <p:sldSz cx="12192000" cy="6858000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brace" initials="k" lastIdx="7" clrIdx="0"/>
  <p:cmAuthor id="1" name="Fernandez, Ted [USA]" initials="FT[" lastIdx="1" clrIdx="1"/>
  <p:cmAuthor id="2" name="Penny.Mefford" initials="PLM" lastIdx="3" clrIdx="2"/>
  <p:cmAuthor id="3" name="johnsc" initials="csj" lastIdx="2" clrIdx="3"/>
  <p:cmAuthor id="4" name="Jenkins, Daniel (CONTR)" initials="JD(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3E9A"/>
    <a:srgbClr val="A1A1A1"/>
    <a:srgbClr val="203E9A"/>
    <a:srgbClr val="0E1130"/>
    <a:srgbClr val="293340"/>
    <a:srgbClr val="19204C"/>
    <a:srgbClr val="FEF5E8"/>
    <a:srgbClr val="595959"/>
    <a:srgbClr val="77933C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367" autoAdjust="0"/>
    <p:restoredTop sz="96301" autoAdjust="0"/>
  </p:normalViewPr>
  <p:slideViewPr>
    <p:cSldViewPr snapToObjects="1">
      <p:cViewPr varScale="1">
        <p:scale>
          <a:sx n="116" d="100"/>
          <a:sy n="116" d="100"/>
        </p:scale>
        <p:origin x="208" y="320"/>
      </p:cViewPr>
      <p:guideLst>
        <p:guide orient="horz" pos="2160"/>
        <p:guide pos="256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-8418"/>
    </p:cViewPr>
  </p:sorterViewPr>
  <p:notesViewPr>
    <p:cSldViewPr snapToObjects="1">
      <p:cViewPr varScale="1">
        <p:scale>
          <a:sx n="118" d="100"/>
          <a:sy n="118" d="100"/>
        </p:scale>
        <p:origin x="4336" y="21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jamin W. Spencer" userId="5ada662f-52ca-4a3f-a80a-081fb2a5a856" providerId="ADAL" clId="{C4F616BF-8040-1148-BB49-1848C64DCD43}"/>
    <pc:docChg chg="undo custSel addSld delSld modSld sldOrd">
      <pc:chgData name="Benjamin W. Spencer" userId="5ada662f-52ca-4a3f-a80a-081fb2a5a856" providerId="ADAL" clId="{C4F616BF-8040-1148-BB49-1848C64DCD43}" dt="2025-05-29T16:09:13.177" v="13842" actId="20577"/>
      <pc:docMkLst>
        <pc:docMk/>
      </pc:docMkLst>
      <pc:sldChg chg="add del">
        <pc:chgData name="Benjamin W. Spencer" userId="5ada662f-52ca-4a3f-a80a-081fb2a5a856" providerId="ADAL" clId="{C4F616BF-8040-1148-BB49-1848C64DCD43}" dt="2025-04-28T20:42:17.764" v="1844" actId="2696"/>
        <pc:sldMkLst>
          <pc:docMk/>
          <pc:sldMk cId="4095676175" sldId="286"/>
        </pc:sldMkLst>
      </pc:sldChg>
      <pc:sldChg chg="modSp mod">
        <pc:chgData name="Benjamin W. Spencer" userId="5ada662f-52ca-4a3f-a80a-081fb2a5a856" providerId="ADAL" clId="{C4F616BF-8040-1148-BB49-1848C64DCD43}" dt="2025-04-29T21:05:23.656" v="11485" actId="57"/>
        <pc:sldMkLst>
          <pc:docMk/>
          <pc:sldMk cId="2129461849" sldId="636"/>
        </pc:sldMkLst>
      </pc:sldChg>
      <pc:sldChg chg="del">
        <pc:chgData name="Benjamin W. Spencer" userId="5ada662f-52ca-4a3f-a80a-081fb2a5a856" providerId="ADAL" clId="{C4F616BF-8040-1148-BB49-1848C64DCD43}" dt="2025-04-28T20:20:51.510" v="256" actId="2696"/>
        <pc:sldMkLst>
          <pc:docMk/>
          <pc:sldMk cId="3040381626" sldId="638"/>
        </pc:sldMkLst>
      </pc:sldChg>
      <pc:sldChg chg="addSp delSp modSp add del mod ord">
        <pc:chgData name="Benjamin W. Spencer" userId="5ada662f-52ca-4a3f-a80a-081fb2a5a856" providerId="ADAL" clId="{C4F616BF-8040-1148-BB49-1848C64DCD43}" dt="2025-05-01T05:33:31.260" v="11634"/>
        <pc:sldMkLst>
          <pc:docMk/>
          <pc:sldMk cId="3529382502" sldId="639"/>
        </pc:sldMkLst>
        <pc:spChg chg="mod">
          <ac:chgData name="Benjamin W. Spencer" userId="5ada662f-52ca-4a3f-a80a-081fb2a5a856" providerId="ADAL" clId="{C4F616BF-8040-1148-BB49-1848C64DCD43}" dt="2025-04-28T20:46:24.742" v="1968" actId="20577"/>
          <ac:spMkLst>
            <pc:docMk/>
            <pc:sldMk cId="3529382502" sldId="639"/>
            <ac:spMk id="2" creationId="{2C67FAB7-A466-1A2B-A2D9-85E7287EC0C7}"/>
          </ac:spMkLst>
        </pc:spChg>
        <pc:spChg chg="del mod">
          <ac:chgData name="Benjamin W. Spencer" userId="5ada662f-52ca-4a3f-a80a-081fb2a5a856" providerId="ADAL" clId="{C4F616BF-8040-1148-BB49-1848C64DCD43}" dt="2025-04-28T20:42:25.361" v="1845" actId="478"/>
          <ac:spMkLst>
            <pc:docMk/>
            <pc:sldMk cId="3529382502" sldId="639"/>
            <ac:spMk id="3" creationId="{D4C54A00-AAA7-5925-98B6-A82768BD1373}"/>
          </ac:spMkLst>
        </pc:spChg>
      </pc:sldChg>
      <pc:sldChg chg="del">
        <pc:chgData name="Benjamin W. Spencer" userId="5ada662f-52ca-4a3f-a80a-081fb2a5a856" providerId="ADAL" clId="{C4F616BF-8040-1148-BB49-1848C64DCD43}" dt="2025-04-28T20:22:36.962" v="321" actId="2696"/>
        <pc:sldMkLst>
          <pc:docMk/>
          <pc:sldMk cId="3272174478" sldId="640"/>
        </pc:sldMkLst>
      </pc:sldChg>
      <pc:sldChg chg="del">
        <pc:chgData name="Benjamin W. Spencer" userId="5ada662f-52ca-4a3f-a80a-081fb2a5a856" providerId="ADAL" clId="{C4F616BF-8040-1148-BB49-1848C64DCD43}" dt="2025-04-28T23:05:41.197" v="2348" actId="2696"/>
        <pc:sldMkLst>
          <pc:docMk/>
          <pc:sldMk cId="1377814855" sldId="641"/>
        </pc:sldMkLst>
      </pc:sldChg>
      <pc:sldChg chg="del">
        <pc:chgData name="Benjamin W. Spencer" userId="5ada662f-52ca-4a3f-a80a-081fb2a5a856" providerId="ADAL" clId="{C4F616BF-8040-1148-BB49-1848C64DCD43}" dt="2025-04-28T23:05:40.027" v="2346" actId="2696"/>
        <pc:sldMkLst>
          <pc:docMk/>
          <pc:sldMk cId="1791436449" sldId="642"/>
        </pc:sldMkLst>
      </pc:sldChg>
      <pc:sldChg chg="del">
        <pc:chgData name="Benjamin W. Spencer" userId="5ada662f-52ca-4a3f-a80a-081fb2a5a856" providerId="ADAL" clId="{C4F616BF-8040-1148-BB49-1848C64DCD43}" dt="2025-05-01T05:33:36.126" v="11635" actId="2696"/>
        <pc:sldMkLst>
          <pc:docMk/>
          <pc:sldMk cId="1738458704" sldId="643"/>
        </pc:sldMkLst>
      </pc:sldChg>
      <pc:sldChg chg="add del">
        <pc:chgData name="Benjamin W. Spencer" userId="5ada662f-52ca-4a3f-a80a-081fb2a5a856" providerId="ADAL" clId="{C4F616BF-8040-1148-BB49-1848C64DCD43}" dt="2025-05-01T05:33:31.260" v="11634"/>
        <pc:sldMkLst>
          <pc:docMk/>
          <pc:sldMk cId="2087587094" sldId="644"/>
        </pc:sldMkLst>
      </pc:sldChg>
      <pc:sldChg chg="modSp add mod">
        <pc:chgData name="Benjamin W. Spencer" userId="5ada662f-52ca-4a3f-a80a-081fb2a5a856" providerId="ADAL" clId="{C4F616BF-8040-1148-BB49-1848C64DCD43}" dt="2025-05-01T05:33:59.627" v="11662" actId="20577"/>
        <pc:sldMkLst>
          <pc:docMk/>
          <pc:sldMk cId="202624371" sldId="645"/>
        </pc:sldMkLst>
      </pc:sldChg>
      <pc:sldChg chg="modSp add mod">
        <pc:chgData name="Benjamin W. Spencer" userId="5ada662f-52ca-4a3f-a80a-081fb2a5a856" providerId="ADAL" clId="{C4F616BF-8040-1148-BB49-1848C64DCD43}" dt="2025-04-29T21:13:28.613" v="11623" actId="20577"/>
        <pc:sldMkLst>
          <pc:docMk/>
          <pc:sldMk cId="1827860956" sldId="646"/>
        </pc:sldMkLst>
      </pc:sldChg>
      <pc:sldChg chg="modSp add mod">
        <pc:chgData name="Benjamin W. Spencer" userId="5ada662f-52ca-4a3f-a80a-081fb2a5a856" providerId="ADAL" clId="{C4F616BF-8040-1148-BB49-1848C64DCD43}" dt="2025-04-29T21:14:14.703" v="11631" actId="20577"/>
        <pc:sldMkLst>
          <pc:docMk/>
          <pc:sldMk cId="1417585660" sldId="647"/>
        </pc:sldMkLst>
        <pc:spChg chg="mod">
          <ac:chgData name="Benjamin W. Spencer" userId="5ada662f-52ca-4a3f-a80a-081fb2a5a856" providerId="ADAL" clId="{C4F616BF-8040-1148-BB49-1848C64DCD43}" dt="2025-04-28T20:22:19.039" v="320" actId="20577"/>
          <ac:spMkLst>
            <pc:docMk/>
            <pc:sldMk cId="1417585660" sldId="647"/>
            <ac:spMk id="2" creationId="{B43BA8AE-F32F-7085-6EBF-1D1805BFAF9B}"/>
          </ac:spMkLst>
        </pc:spChg>
        <pc:spChg chg="mod">
          <ac:chgData name="Benjamin W. Spencer" userId="5ada662f-52ca-4a3f-a80a-081fb2a5a856" providerId="ADAL" clId="{C4F616BF-8040-1148-BB49-1848C64DCD43}" dt="2025-04-29T21:14:14.703" v="11631" actId="20577"/>
          <ac:spMkLst>
            <pc:docMk/>
            <pc:sldMk cId="1417585660" sldId="647"/>
            <ac:spMk id="3" creationId="{D34C4BBB-3337-18E3-7108-ED887B3821F8}"/>
          </ac:spMkLst>
        </pc:spChg>
      </pc:sldChg>
      <pc:sldChg chg="modSp add del mod">
        <pc:chgData name="Benjamin W. Spencer" userId="5ada662f-52ca-4a3f-a80a-081fb2a5a856" providerId="ADAL" clId="{C4F616BF-8040-1148-BB49-1848C64DCD43}" dt="2025-04-28T23:07:13.613" v="2403" actId="20577"/>
        <pc:sldMkLst>
          <pc:docMk/>
          <pc:sldMk cId="3184812207" sldId="648"/>
        </pc:sldMkLst>
      </pc:sldChg>
      <pc:sldChg chg="addSp delSp modSp add mod">
        <pc:chgData name="Benjamin W. Spencer" userId="5ada662f-52ca-4a3f-a80a-081fb2a5a856" providerId="ADAL" clId="{C4F616BF-8040-1148-BB49-1848C64DCD43}" dt="2025-04-29T16:57:48.937" v="9676" actId="20577"/>
        <pc:sldMkLst>
          <pc:docMk/>
          <pc:sldMk cId="3433459407" sldId="649"/>
        </pc:sldMkLst>
      </pc:sldChg>
      <pc:sldChg chg="delSp modSp add del mod">
        <pc:chgData name="Benjamin W. Spencer" userId="5ada662f-52ca-4a3f-a80a-081fb2a5a856" providerId="ADAL" clId="{C4F616BF-8040-1148-BB49-1848C64DCD43}" dt="2025-05-01T05:34:54.713" v="11665" actId="2696"/>
        <pc:sldMkLst>
          <pc:docMk/>
          <pc:sldMk cId="2971483968" sldId="650"/>
        </pc:sldMkLst>
      </pc:sldChg>
      <pc:sldChg chg="addSp delSp modSp add del mod">
        <pc:chgData name="Benjamin W. Spencer" userId="5ada662f-52ca-4a3f-a80a-081fb2a5a856" providerId="ADAL" clId="{C4F616BF-8040-1148-BB49-1848C64DCD43}" dt="2025-05-01T05:35:00.960" v="11666" actId="2696"/>
        <pc:sldMkLst>
          <pc:docMk/>
          <pc:sldMk cId="3244676576" sldId="651"/>
        </pc:sldMkLst>
      </pc:sldChg>
      <pc:sldChg chg="addSp delSp modSp add mod">
        <pc:chgData name="Benjamin W. Spencer" userId="5ada662f-52ca-4a3f-a80a-081fb2a5a856" providerId="ADAL" clId="{C4F616BF-8040-1148-BB49-1848C64DCD43}" dt="2025-04-29T04:15:37.782" v="4963" actId="478"/>
        <pc:sldMkLst>
          <pc:docMk/>
          <pc:sldMk cId="3062792300" sldId="652"/>
        </pc:sldMkLst>
      </pc:sldChg>
      <pc:sldChg chg="addSp delSp modSp add mod modAnim">
        <pc:chgData name="Benjamin W. Spencer" userId="5ada662f-52ca-4a3f-a80a-081fb2a5a856" providerId="ADAL" clId="{C4F616BF-8040-1148-BB49-1848C64DCD43}" dt="2025-04-29T17:02:06.348" v="10112" actId="20577"/>
        <pc:sldMkLst>
          <pc:docMk/>
          <pc:sldMk cId="2076293342" sldId="653"/>
        </pc:sldMkLst>
      </pc:sldChg>
      <pc:sldChg chg="delSp modSp add del mod">
        <pc:chgData name="Benjamin W. Spencer" userId="5ada662f-52ca-4a3f-a80a-081fb2a5a856" providerId="ADAL" clId="{C4F616BF-8040-1148-BB49-1848C64DCD43}" dt="2025-04-29T05:08:06.292" v="7821" actId="2696"/>
        <pc:sldMkLst>
          <pc:docMk/>
          <pc:sldMk cId="2794547209" sldId="654"/>
        </pc:sldMkLst>
      </pc:sldChg>
      <pc:sldChg chg="modSp add mod">
        <pc:chgData name="Benjamin W. Spencer" userId="5ada662f-52ca-4a3f-a80a-081fb2a5a856" providerId="ADAL" clId="{C4F616BF-8040-1148-BB49-1848C64DCD43}" dt="2025-04-29T17:21:05.746" v="11083" actId="20577"/>
        <pc:sldMkLst>
          <pc:docMk/>
          <pc:sldMk cId="3831149740" sldId="654"/>
        </pc:sldMkLst>
      </pc:sldChg>
      <pc:sldChg chg="addSp delSp modSp add del mod modAnim">
        <pc:chgData name="Benjamin W. Spencer" userId="5ada662f-52ca-4a3f-a80a-081fb2a5a856" providerId="ADAL" clId="{C4F616BF-8040-1148-BB49-1848C64DCD43}" dt="2025-04-29T00:35:34.155" v="4653" actId="2696"/>
        <pc:sldMkLst>
          <pc:docMk/>
          <pc:sldMk cId="4118991737" sldId="655"/>
        </pc:sldMkLst>
      </pc:sldChg>
      <pc:sldChg chg="modSp add del mod">
        <pc:chgData name="Benjamin W. Spencer" userId="5ada662f-52ca-4a3f-a80a-081fb2a5a856" providerId="ADAL" clId="{C4F616BF-8040-1148-BB49-1848C64DCD43}" dt="2025-04-29T21:04:17.938" v="11448" actId="2696"/>
        <pc:sldMkLst>
          <pc:docMk/>
          <pc:sldMk cId="4227121836" sldId="655"/>
        </pc:sldMkLst>
      </pc:sldChg>
      <pc:sldChg chg="addSp delSp modSp add mod delAnim">
        <pc:chgData name="Benjamin W. Spencer" userId="5ada662f-52ca-4a3f-a80a-081fb2a5a856" providerId="ADAL" clId="{C4F616BF-8040-1148-BB49-1848C64DCD43}" dt="2025-04-29T17:07:04.167" v="10149" actId="1037"/>
        <pc:sldMkLst>
          <pc:docMk/>
          <pc:sldMk cId="1750877893" sldId="656"/>
        </pc:sldMkLst>
      </pc:sldChg>
      <pc:sldChg chg="addSp modSp add mod">
        <pc:chgData name="Benjamin W. Spencer" userId="5ada662f-52ca-4a3f-a80a-081fb2a5a856" providerId="ADAL" clId="{C4F616BF-8040-1148-BB49-1848C64DCD43}" dt="2025-04-29T17:07:19.192" v="10150" actId="1035"/>
        <pc:sldMkLst>
          <pc:docMk/>
          <pc:sldMk cId="3624652049" sldId="657"/>
        </pc:sldMkLst>
      </pc:sldChg>
      <pc:sldChg chg="addSp delSp modSp add mod">
        <pc:chgData name="Benjamin W. Spencer" userId="5ada662f-52ca-4a3f-a80a-081fb2a5a856" providerId="ADAL" clId="{C4F616BF-8040-1148-BB49-1848C64DCD43}" dt="2025-04-29T17:08:59.308" v="10244" actId="20577"/>
        <pc:sldMkLst>
          <pc:docMk/>
          <pc:sldMk cId="1455943830" sldId="658"/>
        </pc:sldMkLst>
      </pc:sldChg>
      <pc:sldChg chg="addSp delSp modSp add mod">
        <pc:chgData name="Benjamin W. Spencer" userId="5ada662f-52ca-4a3f-a80a-081fb2a5a856" providerId="ADAL" clId="{C4F616BF-8040-1148-BB49-1848C64DCD43}" dt="2025-04-29T17:13:55.241" v="10607" actId="1076"/>
        <pc:sldMkLst>
          <pc:docMk/>
          <pc:sldMk cId="738217282" sldId="659"/>
        </pc:sldMkLst>
      </pc:sldChg>
      <pc:sldChg chg="addSp delSp modSp add mod">
        <pc:chgData name="Benjamin W. Spencer" userId="5ada662f-52ca-4a3f-a80a-081fb2a5a856" providerId="ADAL" clId="{C4F616BF-8040-1148-BB49-1848C64DCD43}" dt="2025-04-29T17:28:52.347" v="11228" actId="14100"/>
        <pc:sldMkLst>
          <pc:docMk/>
          <pc:sldMk cId="145756614" sldId="660"/>
        </pc:sldMkLst>
      </pc:sldChg>
      <pc:sldChg chg="modSp add mod">
        <pc:chgData name="Benjamin W. Spencer" userId="5ada662f-52ca-4a3f-a80a-081fb2a5a856" providerId="ADAL" clId="{C4F616BF-8040-1148-BB49-1848C64DCD43}" dt="2025-05-08T18:53:10.559" v="12763" actId="20577"/>
        <pc:sldMkLst>
          <pc:docMk/>
          <pc:sldMk cId="3302622736" sldId="661"/>
        </pc:sldMkLst>
      </pc:sldChg>
      <pc:sldChg chg="addSp modSp add mod">
        <pc:chgData name="Benjamin W. Spencer" userId="5ada662f-52ca-4a3f-a80a-081fb2a5a856" providerId="ADAL" clId="{C4F616BF-8040-1148-BB49-1848C64DCD43}" dt="2025-04-29T21:02:46.312" v="11441" actId="1038"/>
        <pc:sldMkLst>
          <pc:docMk/>
          <pc:sldMk cId="4060206689" sldId="662"/>
        </pc:sldMkLst>
      </pc:sldChg>
      <pc:sldChg chg="modSp add del mod">
        <pc:chgData name="Benjamin W. Spencer" userId="5ada662f-52ca-4a3f-a80a-081fb2a5a856" providerId="ADAL" clId="{C4F616BF-8040-1148-BB49-1848C64DCD43}" dt="2025-04-29T21:03:21.910" v="11444" actId="2696"/>
        <pc:sldMkLst>
          <pc:docMk/>
          <pc:sldMk cId="2920806701" sldId="663"/>
        </pc:sldMkLst>
      </pc:sldChg>
      <pc:sldChg chg="modSp add mod">
        <pc:chgData name="Benjamin W. Spencer" userId="5ada662f-52ca-4a3f-a80a-081fb2a5a856" providerId="ADAL" clId="{C4F616BF-8040-1148-BB49-1848C64DCD43}" dt="2025-05-29T16:06:56.483" v="13817" actId="207"/>
        <pc:sldMkLst>
          <pc:docMk/>
          <pc:sldMk cId="3239846075" sldId="664"/>
        </pc:sldMkLst>
      </pc:sldChg>
      <pc:sldChg chg="modSp add mod">
        <pc:chgData name="Benjamin W. Spencer" userId="5ada662f-52ca-4a3f-a80a-081fb2a5a856" providerId="ADAL" clId="{C4F616BF-8040-1148-BB49-1848C64DCD43}" dt="2025-04-29T21:08:53.073" v="11574" actId="20577"/>
        <pc:sldMkLst>
          <pc:docMk/>
          <pc:sldMk cId="3520459045" sldId="665"/>
        </pc:sldMkLst>
      </pc:sldChg>
      <pc:sldChg chg="add">
        <pc:chgData name="Benjamin W. Spencer" userId="5ada662f-52ca-4a3f-a80a-081fb2a5a856" providerId="ADAL" clId="{C4F616BF-8040-1148-BB49-1848C64DCD43}" dt="2025-04-29T21:08:17.771" v="11486"/>
        <pc:sldMkLst>
          <pc:docMk/>
          <pc:sldMk cId="2927345256" sldId="666"/>
        </pc:sldMkLst>
      </pc:sldChg>
      <pc:sldChg chg="add">
        <pc:chgData name="Benjamin W. Spencer" userId="5ada662f-52ca-4a3f-a80a-081fb2a5a856" providerId="ADAL" clId="{C4F616BF-8040-1148-BB49-1848C64DCD43}" dt="2025-05-01T05:33:31.260" v="11634"/>
        <pc:sldMkLst>
          <pc:docMk/>
          <pc:sldMk cId="768610734" sldId="667"/>
        </pc:sldMkLst>
      </pc:sldChg>
      <pc:sldChg chg="add">
        <pc:chgData name="Benjamin W. Spencer" userId="5ada662f-52ca-4a3f-a80a-081fb2a5a856" providerId="ADAL" clId="{C4F616BF-8040-1148-BB49-1848C64DCD43}" dt="2025-05-01T05:33:31.260" v="11634"/>
        <pc:sldMkLst>
          <pc:docMk/>
          <pc:sldMk cId="2552702892" sldId="668"/>
        </pc:sldMkLst>
      </pc:sldChg>
      <pc:sldChg chg="add">
        <pc:chgData name="Benjamin W. Spencer" userId="5ada662f-52ca-4a3f-a80a-081fb2a5a856" providerId="ADAL" clId="{C4F616BF-8040-1148-BB49-1848C64DCD43}" dt="2025-05-01T05:33:31.260" v="11634"/>
        <pc:sldMkLst>
          <pc:docMk/>
          <pc:sldMk cId="1188038696" sldId="669"/>
        </pc:sldMkLst>
      </pc:sldChg>
      <pc:sldChg chg="add">
        <pc:chgData name="Benjamin W. Spencer" userId="5ada662f-52ca-4a3f-a80a-081fb2a5a856" providerId="ADAL" clId="{C4F616BF-8040-1148-BB49-1848C64DCD43}" dt="2025-05-01T05:33:31.260" v="11634"/>
        <pc:sldMkLst>
          <pc:docMk/>
          <pc:sldMk cId="3297901643" sldId="670"/>
        </pc:sldMkLst>
      </pc:sldChg>
      <pc:sldChg chg="add">
        <pc:chgData name="Benjamin W. Spencer" userId="5ada662f-52ca-4a3f-a80a-081fb2a5a856" providerId="ADAL" clId="{C4F616BF-8040-1148-BB49-1848C64DCD43}" dt="2025-05-01T05:33:31.260" v="11634"/>
        <pc:sldMkLst>
          <pc:docMk/>
          <pc:sldMk cId="2523715854" sldId="671"/>
        </pc:sldMkLst>
      </pc:sldChg>
      <pc:sldChg chg="add">
        <pc:chgData name="Benjamin W. Spencer" userId="5ada662f-52ca-4a3f-a80a-081fb2a5a856" providerId="ADAL" clId="{C4F616BF-8040-1148-BB49-1848C64DCD43}" dt="2025-05-01T05:33:31.260" v="11634"/>
        <pc:sldMkLst>
          <pc:docMk/>
          <pc:sldMk cId="311988002" sldId="672"/>
        </pc:sldMkLst>
      </pc:sldChg>
      <pc:sldChg chg="add">
        <pc:chgData name="Benjamin W. Spencer" userId="5ada662f-52ca-4a3f-a80a-081fb2a5a856" providerId="ADAL" clId="{C4F616BF-8040-1148-BB49-1848C64DCD43}" dt="2025-05-01T05:33:31.260" v="11634"/>
        <pc:sldMkLst>
          <pc:docMk/>
          <pc:sldMk cId="3557995068" sldId="673"/>
        </pc:sldMkLst>
      </pc:sldChg>
      <pc:sldChg chg="add">
        <pc:chgData name="Benjamin W. Spencer" userId="5ada662f-52ca-4a3f-a80a-081fb2a5a856" providerId="ADAL" clId="{C4F616BF-8040-1148-BB49-1848C64DCD43}" dt="2025-05-01T05:33:31.260" v="11634"/>
        <pc:sldMkLst>
          <pc:docMk/>
          <pc:sldMk cId="413817201" sldId="674"/>
        </pc:sldMkLst>
      </pc:sldChg>
      <pc:sldChg chg="add">
        <pc:chgData name="Benjamin W. Spencer" userId="5ada662f-52ca-4a3f-a80a-081fb2a5a856" providerId="ADAL" clId="{C4F616BF-8040-1148-BB49-1848C64DCD43}" dt="2025-05-01T05:33:31.260" v="11634"/>
        <pc:sldMkLst>
          <pc:docMk/>
          <pc:sldMk cId="641451785" sldId="675"/>
        </pc:sldMkLst>
      </pc:sldChg>
      <pc:sldChg chg="add">
        <pc:chgData name="Benjamin W. Spencer" userId="5ada662f-52ca-4a3f-a80a-081fb2a5a856" providerId="ADAL" clId="{C4F616BF-8040-1148-BB49-1848C64DCD43}" dt="2025-05-01T05:33:31.260" v="11634"/>
        <pc:sldMkLst>
          <pc:docMk/>
          <pc:sldMk cId="4228693536" sldId="676"/>
        </pc:sldMkLst>
      </pc:sldChg>
      <pc:sldChg chg="add">
        <pc:chgData name="Benjamin W. Spencer" userId="5ada662f-52ca-4a3f-a80a-081fb2a5a856" providerId="ADAL" clId="{C4F616BF-8040-1148-BB49-1848C64DCD43}" dt="2025-05-01T05:33:31.260" v="11634"/>
        <pc:sldMkLst>
          <pc:docMk/>
          <pc:sldMk cId="895029398" sldId="677"/>
        </pc:sldMkLst>
      </pc:sldChg>
      <pc:sldChg chg="modSp add mod">
        <pc:chgData name="Benjamin W. Spencer" userId="5ada662f-52ca-4a3f-a80a-081fb2a5a856" providerId="ADAL" clId="{C4F616BF-8040-1148-BB49-1848C64DCD43}" dt="2025-05-01T05:34:31.553" v="11664" actId="20577"/>
        <pc:sldMkLst>
          <pc:docMk/>
          <pc:sldMk cId="2684702064" sldId="678"/>
        </pc:sldMkLst>
      </pc:sldChg>
      <pc:sldChg chg="add">
        <pc:chgData name="Benjamin W. Spencer" userId="5ada662f-52ca-4a3f-a80a-081fb2a5a856" providerId="ADAL" clId="{C4F616BF-8040-1148-BB49-1848C64DCD43}" dt="2025-05-01T05:35:46.364" v="11667"/>
        <pc:sldMkLst>
          <pc:docMk/>
          <pc:sldMk cId="464455564" sldId="679"/>
        </pc:sldMkLst>
      </pc:sldChg>
      <pc:sldChg chg="add">
        <pc:chgData name="Benjamin W. Spencer" userId="5ada662f-52ca-4a3f-a80a-081fb2a5a856" providerId="ADAL" clId="{C4F616BF-8040-1148-BB49-1848C64DCD43}" dt="2025-05-01T05:35:46.364" v="11667"/>
        <pc:sldMkLst>
          <pc:docMk/>
          <pc:sldMk cId="1055608822" sldId="680"/>
        </pc:sldMkLst>
      </pc:sldChg>
      <pc:sldChg chg="addSp modSp add mod">
        <pc:chgData name="Benjamin W. Spencer" userId="5ada662f-52ca-4a3f-a80a-081fb2a5a856" providerId="ADAL" clId="{C4F616BF-8040-1148-BB49-1848C64DCD43}" dt="2025-05-01T05:47:13.090" v="12117" actId="20577"/>
        <pc:sldMkLst>
          <pc:docMk/>
          <pc:sldMk cId="700329013" sldId="681"/>
        </pc:sldMkLst>
        <pc:spChg chg="mod">
          <ac:chgData name="Benjamin W. Spencer" userId="5ada662f-52ca-4a3f-a80a-081fb2a5a856" providerId="ADAL" clId="{C4F616BF-8040-1148-BB49-1848C64DCD43}" dt="2025-05-01T05:47:13.090" v="12117" actId="20577"/>
          <ac:spMkLst>
            <pc:docMk/>
            <pc:sldMk cId="700329013" sldId="681"/>
            <ac:spMk id="2" creationId="{E27E3128-EDFE-9C5B-9AA0-4AD39809F2FE}"/>
          </ac:spMkLst>
        </pc:spChg>
        <pc:spChg chg="mod">
          <ac:chgData name="Benjamin W. Spencer" userId="5ada662f-52ca-4a3f-a80a-081fb2a5a856" providerId="ADAL" clId="{C4F616BF-8040-1148-BB49-1848C64DCD43}" dt="2025-05-01T05:39:59.630" v="11744" actId="1035"/>
          <ac:spMkLst>
            <pc:docMk/>
            <pc:sldMk cId="700329013" sldId="681"/>
            <ac:spMk id="6" creationId="{0D1A19C0-4889-F4C7-093F-0FFE82EEB6A8}"/>
          </ac:spMkLst>
        </pc:spChg>
        <pc:spChg chg="mod">
          <ac:chgData name="Benjamin W. Spencer" userId="5ada662f-52ca-4a3f-a80a-081fb2a5a856" providerId="ADAL" clId="{C4F616BF-8040-1148-BB49-1848C64DCD43}" dt="2025-05-01T05:39:59.630" v="11744" actId="1035"/>
          <ac:spMkLst>
            <pc:docMk/>
            <pc:sldMk cId="700329013" sldId="681"/>
            <ac:spMk id="7" creationId="{0F41F72A-6F81-DC50-C946-91193E3ED1A8}"/>
          </ac:spMkLst>
        </pc:spChg>
        <pc:spChg chg="mod">
          <ac:chgData name="Benjamin W. Spencer" userId="5ada662f-52ca-4a3f-a80a-081fb2a5a856" providerId="ADAL" clId="{C4F616BF-8040-1148-BB49-1848C64DCD43}" dt="2025-05-01T05:39:59.630" v="11744" actId="1035"/>
          <ac:spMkLst>
            <pc:docMk/>
            <pc:sldMk cId="700329013" sldId="681"/>
            <ac:spMk id="8" creationId="{C9DFD658-79BC-6BA0-469D-B3AF8DA343AF}"/>
          </ac:spMkLst>
        </pc:spChg>
        <pc:spChg chg="mod">
          <ac:chgData name="Benjamin W. Spencer" userId="5ada662f-52ca-4a3f-a80a-081fb2a5a856" providerId="ADAL" clId="{C4F616BF-8040-1148-BB49-1848C64DCD43}" dt="2025-05-01T05:39:59.630" v="11744" actId="1035"/>
          <ac:spMkLst>
            <pc:docMk/>
            <pc:sldMk cId="700329013" sldId="681"/>
            <ac:spMk id="10" creationId="{909E51D6-1922-F3E6-615A-516B14D51390}"/>
          </ac:spMkLst>
        </pc:spChg>
        <pc:spChg chg="mod">
          <ac:chgData name="Benjamin W. Spencer" userId="5ada662f-52ca-4a3f-a80a-081fb2a5a856" providerId="ADAL" clId="{C4F616BF-8040-1148-BB49-1848C64DCD43}" dt="2025-05-01T05:39:59.630" v="11744" actId="1035"/>
          <ac:spMkLst>
            <pc:docMk/>
            <pc:sldMk cId="700329013" sldId="681"/>
            <ac:spMk id="11" creationId="{77B6F917-7D0B-0EB0-8A24-4240B93DCD8E}"/>
          </ac:spMkLst>
        </pc:spChg>
        <pc:spChg chg="mod">
          <ac:chgData name="Benjamin W. Spencer" userId="5ada662f-52ca-4a3f-a80a-081fb2a5a856" providerId="ADAL" clId="{C4F616BF-8040-1148-BB49-1848C64DCD43}" dt="2025-05-01T05:39:59.630" v="11744" actId="1035"/>
          <ac:spMkLst>
            <pc:docMk/>
            <pc:sldMk cId="700329013" sldId="681"/>
            <ac:spMk id="12" creationId="{98B98BFA-FDF9-FADA-BDB8-FE4F9014BA6F}"/>
          </ac:spMkLst>
        </pc:spChg>
        <pc:spChg chg="add mod">
          <ac:chgData name="Benjamin W. Spencer" userId="5ada662f-52ca-4a3f-a80a-081fb2a5a856" providerId="ADAL" clId="{C4F616BF-8040-1148-BB49-1848C64DCD43}" dt="2025-05-01T05:40:48.440" v="11766" actId="20577"/>
          <ac:spMkLst>
            <pc:docMk/>
            <pc:sldMk cId="700329013" sldId="681"/>
            <ac:spMk id="13" creationId="{37992587-B48A-BD03-5AFA-A62AE5F5E34E}"/>
          </ac:spMkLst>
        </pc:spChg>
        <pc:picChg chg="mod">
          <ac:chgData name="Benjamin W. Spencer" userId="5ada662f-52ca-4a3f-a80a-081fb2a5a856" providerId="ADAL" clId="{C4F616BF-8040-1148-BB49-1848C64DCD43}" dt="2025-05-01T05:39:59.630" v="11744" actId="1035"/>
          <ac:picMkLst>
            <pc:docMk/>
            <pc:sldMk cId="700329013" sldId="681"/>
            <ac:picMk id="4" creationId="{2517182C-6C99-2F3F-4368-B8E8556B9940}"/>
          </ac:picMkLst>
        </pc:picChg>
        <pc:picChg chg="mod">
          <ac:chgData name="Benjamin W. Spencer" userId="5ada662f-52ca-4a3f-a80a-081fb2a5a856" providerId="ADAL" clId="{C4F616BF-8040-1148-BB49-1848C64DCD43}" dt="2025-05-01T05:39:59.630" v="11744" actId="1035"/>
          <ac:picMkLst>
            <pc:docMk/>
            <pc:sldMk cId="700329013" sldId="681"/>
            <ac:picMk id="5" creationId="{2849D0F5-6AE3-DED9-6A7C-3DBDECCDDEBF}"/>
          </ac:picMkLst>
        </pc:picChg>
        <pc:picChg chg="mod">
          <ac:chgData name="Benjamin W. Spencer" userId="5ada662f-52ca-4a3f-a80a-081fb2a5a856" providerId="ADAL" clId="{C4F616BF-8040-1148-BB49-1848C64DCD43}" dt="2025-05-01T05:39:59.630" v="11744" actId="1035"/>
          <ac:picMkLst>
            <pc:docMk/>
            <pc:sldMk cId="700329013" sldId="681"/>
            <ac:picMk id="9" creationId="{491A817E-CEC2-6B57-C467-DFDAF3761C28}"/>
          </ac:picMkLst>
        </pc:picChg>
      </pc:sldChg>
      <pc:sldChg chg="addSp delSp modSp add mod">
        <pc:chgData name="Benjamin W. Spencer" userId="5ada662f-52ca-4a3f-a80a-081fb2a5a856" providerId="ADAL" clId="{C4F616BF-8040-1148-BB49-1848C64DCD43}" dt="2025-05-01T05:55:33.795" v="12714" actId="20577"/>
        <pc:sldMkLst>
          <pc:docMk/>
          <pc:sldMk cId="626266896" sldId="682"/>
        </pc:sldMkLst>
        <pc:spChg chg="mod">
          <ac:chgData name="Benjamin W. Spencer" userId="5ada662f-52ca-4a3f-a80a-081fb2a5a856" providerId="ADAL" clId="{C4F616BF-8040-1148-BB49-1848C64DCD43}" dt="2025-05-01T05:47:19.165" v="12122" actId="20577"/>
          <ac:spMkLst>
            <pc:docMk/>
            <pc:sldMk cId="626266896" sldId="682"/>
            <ac:spMk id="2" creationId="{D9779764-E575-2FAF-933B-AB4E3AC7529F}"/>
          </ac:spMkLst>
        </pc:spChg>
        <pc:spChg chg="mod">
          <ac:chgData name="Benjamin W. Spencer" userId="5ada662f-52ca-4a3f-a80a-081fb2a5a856" providerId="ADAL" clId="{C4F616BF-8040-1148-BB49-1848C64DCD43}" dt="2025-05-01T05:49:59.439" v="12203" actId="1038"/>
          <ac:spMkLst>
            <pc:docMk/>
            <pc:sldMk cId="626266896" sldId="682"/>
            <ac:spMk id="7" creationId="{172EE145-9755-B157-9A79-75A4CFC0A1A8}"/>
          </ac:spMkLst>
        </pc:spChg>
        <pc:spChg chg="mod">
          <ac:chgData name="Benjamin W. Spencer" userId="5ada662f-52ca-4a3f-a80a-081fb2a5a856" providerId="ADAL" clId="{C4F616BF-8040-1148-BB49-1848C64DCD43}" dt="2025-05-01T05:49:37.914" v="12196" actId="14100"/>
          <ac:spMkLst>
            <pc:docMk/>
            <pc:sldMk cId="626266896" sldId="682"/>
            <ac:spMk id="12" creationId="{AFF938D2-8308-F8D2-D0EE-42D9D39C19DE}"/>
          </ac:spMkLst>
        </pc:spChg>
        <pc:spChg chg="add mod">
          <ac:chgData name="Benjamin W. Spencer" userId="5ada662f-52ca-4a3f-a80a-081fb2a5a856" providerId="ADAL" clId="{C4F616BF-8040-1148-BB49-1848C64DCD43}" dt="2025-05-01T05:52:45.953" v="12338" actId="20577"/>
          <ac:spMkLst>
            <pc:docMk/>
            <pc:sldMk cId="626266896" sldId="682"/>
            <ac:spMk id="15" creationId="{093F699C-EAD9-AFF8-857A-F1B6FEAFD597}"/>
          </ac:spMkLst>
        </pc:spChg>
        <pc:spChg chg="add mod">
          <ac:chgData name="Benjamin W. Spencer" userId="5ada662f-52ca-4a3f-a80a-081fb2a5a856" providerId="ADAL" clId="{C4F616BF-8040-1148-BB49-1848C64DCD43}" dt="2025-05-01T05:50:46.344" v="12282" actId="1076"/>
          <ac:spMkLst>
            <pc:docMk/>
            <pc:sldMk cId="626266896" sldId="682"/>
            <ac:spMk id="17" creationId="{CBEB42D5-3BC3-D29F-0D1B-A5374310883D}"/>
          </ac:spMkLst>
        </pc:spChg>
        <pc:spChg chg="add mod">
          <ac:chgData name="Benjamin W. Spencer" userId="5ada662f-52ca-4a3f-a80a-081fb2a5a856" providerId="ADAL" clId="{C4F616BF-8040-1148-BB49-1848C64DCD43}" dt="2025-05-01T05:49:41.500" v="12197" actId="14100"/>
          <ac:spMkLst>
            <pc:docMk/>
            <pc:sldMk cId="626266896" sldId="682"/>
            <ac:spMk id="18" creationId="{E3C16E64-FF7A-6805-7DA1-2C958C7B4A5C}"/>
          </ac:spMkLst>
        </pc:spChg>
        <pc:spChg chg="add mod">
          <ac:chgData name="Benjamin W. Spencer" userId="5ada662f-52ca-4a3f-a80a-081fb2a5a856" providerId="ADAL" clId="{C4F616BF-8040-1148-BB49-1848C64DCD43}" dt="2025-05-01T05:51:55.065" v="12306" actId="1035"/>
          <ac:spMkLst>
            <pc:docMk/>
            <pc:sldMk cId="626266896" sldId="682"/>
            <ac:spMk id="21" creationId="{3B0BB400-DAD2-8BA6-C36B-6F21437A8E0B}"/>
          </ac:spMkLst>
        </pc:spChg>
        <pc:spChg chg="add mod">
          <ac:chgData name="Benjamin W. Spencer" userId="5ada662f-52ca-4a3f-a80a-081fb2a5a856" providerId="ADAL" clId="{C4F616BF-8040-1148-BB49-1848C64DCD43}" dt="2025-05-01T05:53:15.616" v="12354" actId="1036"/>
          <ac:spMkLst>
            <pc:docMk/>
            <pc:sldMk cId="626266896" sldId="682"/>
            <ac:spMk id="22" creationId="{F42FC331-5D12-6012-67CB-0E05AB3E6487}"/>
          </ac:spMkLst>
        </pc:spChg>
        <pc:spChg chg="add mod">
          <ac:chgData name="Benjamin W. Spencer" userId="5ada662f-52ca-4a3f-a80a-081fb2a5a856" providerId="ADAL" clId="{C4F616BF-8040-1148-BB49-1848C64DCD43}" dt="2025-05-01T05:55:33.795" v="12714" actId="20577"/>
          <ac:spMkLst>
            <pc:docMk/>
            <pc:sldMk cId="626266896" sldId="682"/>
            <ac:spMk id="23" creationId="{E91D65BA-FFBD-5B81-7D48-0D24FCABF810}"/>
          </ac:spMkLst>
        </pc:spChg>
        <pc:picChg chg="add mod modCrop">
          <ac:chgData name="Benjamin W. Spencer" userId="5ada662f-52ca-4a3f-a80a-081fb2a5a856" providerId="ADAL" clId="{C4F616BF-8040-1148-BB49-1848C64DCD43}" dt="2025-05-01T05:51:22.875" v="12291" actId="1036"/>
          <ac:picMkLst>
            <pc:docMk/>
            <pc:sldMk cId="626266896" sldId="682"/>
            <ac:picMk id="3" creationId="{02DF0840-676D-42F8-7703-37403A58A1F9}"/>
          </ac:picMkLst>
        </pc:picChg>
        <pc:picChg chg="add mod modCrop">
          <ac:chgData name="Benjamin W. Spencer" userId="5ada662f-52ca-4a3f-a80a-081fb2a5a856" providerId="ADAL" clId="{C4F616BF-8040-1148-BB49-1848C64DCD43}" dt="2025-05-01T05:51:26.807" v="12295" actId="1036"/>
          <ac:picMkLst>
            <pc:docMk/>
            <pc:sldMk cId="626266896" sldId="682"/>
            <ac:picMk id="13" creationId="{9DC139D1-DE2D-8E59-6246-34DB6CEBB040}"/>
          </ac:picMkLst>
        </pc:picChg>
        <pc:picChg chg="add mod">
          <ac:chgData name="Benjamin W. Spencer" userId="5ada662f-52ca-4a3f-a80a-081fb2a5a856" providerId="ADAL" clId="{C4F616BF-8040-1148-BB49-1848C64DCD43}" dt="2025-05-01T05:51:50.982" v="12302" actId="1036"/>
          <ac:picMkLst>
            <pc:docMk/>
            <pc:sldMk cId="626266896" sldId="682"/>
            <ac:picMk id="19" creationId="{8DBFCED0-165F-9344-A60D-D665751C2CB8}"/>
          </ac:picMkLst>
        </pc:picChg>
        <pc:picChg chg="add mod">
          <ac:chgData name="Benjamin W. Spencer" userId="5ada662f-52ca-4a3f-a80a-081fb2a5a856" providerId="ADAL" clId="{C4F616BF-8040-1148-BB49-1848C64DCD43}" dt="2025-05-01T05:53:09.781" v="12349" actId="1036"/>
          <ac:picMkLst>
            <pc:docMk/>
            <pc:sldMk cId="626266896" sldId="682"/>
            <ac:picMk id="20" creationId="{10C20B8B-6239-66BB-B30D-618E82162F52}"/>
          </ac:picMkLst>
        </pc:picChg>
      </pc:sldChg>
      <pc:sldChg chg="addSp delSp modSp add mod">
        <pc:chgData name="Benjamin W. Spencer" userId="5ada662f-52ca-4a3f-a80a-081fb2a5a856" providerId="ADAL" clId="{C4F616BF-8040-1148-BB49-1848C64DCD43}" dt="2025-05-01T05:59:06.129" v="12757" actId="20577"/>
        <pc:sldMkLst>
          <pc:docMk/>
          <pc:sldMk cId="195861470" sldId="683"/>
        </pc:sldMkLst>
        <pc:spChg chg="mod">
          <ac:chgData name="Benjamin W. Spencer" userId="5ada662f-52ca-4a3f-a80a-081fb2a5a856" providerId="ADAL" clId="{C4F616BF-8040-1148-BB49-1848C64DCD43}" dt="2025-05-01T05:57:23.077" v="12734" actId="20577"/>
          <ac:spMkLst>
            <pc:docMk/>
            <pc:sldMk cId="195861470" sldId="683"/>
            <ac:spMk id="2" creationId="{139B38E1-D933-5105-BBD7-163D18D58278}"/>
          </ac:spMkLst>
        </pc:spChg>
        <pc:spChg chg="add mod">
          <ac:chgData name="Benjamin W. Spencer" userId="5ada662f-52ca-4a3f-a80a-081fb2a5a856" providerId="ADAL" clId="{C4F616BF-8040-1148-BB49-1848C64DCD43}" dt="2025-05-01T05:59:06.129" v="12757" actId="20577"/>
          <ac:spMkLst>
            <pc:docMk/>
            <pc:sldMk cId="195861470" sldId="683"/>
            <ac:spMk id="4" creationId="{A539E3B7-130C-0CE7-64CE-80D057228131}"/>
          </ac:spMkLst>
        </pc:spChg>
        <pc:spChg chg="add mod">
          <ac:chgData name="Benjamin W. Spencer" userId="5ada662f-52ca-4a3f-a80a-081fb2a5a856" providerId="ADAL" clId="{C4F616BF-8040-1148-BB49-1848C64DCD43}" dt="2025-05-01T05:58:46.199" v="12751" actId="1038"/>
          <ac:spMkLst>
            <pc:docMk/>
            <pc:sldMk cId="195861470" sldId="683"/>
            <ac:spMk id="5" creationId="{C0C107DC-E9EB-7C60-9D50-AB4B6760C020}"/>
          </ac:spMkLst>
        </pc:spChg>
        <pc:picChg chg="add mod">
          <ac:chgData name="Benjamin W. Spencer" userId="5ada662f-52ca-4a3f-a80a-081fb2a5a856" providerId="ADAL" clId="{C4F616BF-8040-1148-BB49-1848C64DCD43}" dt="2025-05-01T05:58:46.199" v="12751" actId="1038"/>
          <ac:picMkLst>
            <pc:docMk/>
            <pc:sldMk cId="195861470" sldId="683"/>
            <ac:picMk id="6" creationId="{1D038507-EA46-0C65-66F0-95F03E2C062F}"/>
          </ac:picMkLst>
        </pc:picChg>
      </pc:sldChg>
      <pc:sldChg chg="modSp add del mod">
        <pc:chgData name="Benjamin W. Spencer" userId="5ada662f-52ca-4a3f-a80a-081fb2a5a856" providerId="ADAL" clId="{C4F616BF-8040-1148-BB49-1848C64DCD43}" dt="2025-05-08T23:35:45.650" v="12764" actId="2696"/>
        <pc:sldMkLst>
          <pc:docMk/>
          <pc:sldMk cId="1478156201" sldId="684"/>
        </pc:sldMkLst>
      </pc:sldChg>
      <pc:sldChg chg="modSp add mod">
        <pc:chgData name="Benjamin W. Spencer" userId="5ada662f-52ca-4a3f-a80a-081fb2a5a856" providerId="ADAL" clId="{C4F616BF-8040-1148-BB49-1848C64DCD43}" dt="2025-05-28T17:01:47.858" v="12814" actId="207"/>
        <pc:sldMkLst>
          <pc:docMk/>
          <pc:sldMk cId="3751380344" sldId="684"/>
        </pc:sldMkLst>
        <pc:spChg chg="mod">
          <ac:chgData name="Benjamin W. Spencer" userId="5ada662f-52ca-4a3f-a80a-081fb2a5a856" providerId="ADAL" clId="{C4F616BF-8040-1148-BB49-1848C64DCD43}" dt="2025-05-28T17:00:26.928" v="12808" actId="14100"/>
          <ac:spMkLst>
            <pc:docMk/>
            <pc:sldMk cId="3751380344" sldId="684"/>
            <ac:spMk id="2" creationId="{17CD685E-04F9-B557-76F1-314F800ED091}"/>
          </ac:spMkLst>
        </pc:spChg>
        <pc:spChg chg="mod">
          <ac:chgData name="Benjamin W. Spencer" userId="5ada662f-52ca-4a3f-a80a-081fb2a5a856" providerId="ADAL" clId="{C4F616BF-8040-1148-BB49-1848C64DCD43}" dt="2025-05-28T17:00:50.880" v="12809" actId="207"/>
          <ac:spMkLst>
            <pc:docMk/>
            <pc:sldMk cId="3751380344" sldId="684"/>
            <ac:spMk id="12" creationId="{D812C253-667A-B39B-F73E-2083EA335B1B}"/>
          </ac:spMkLst>
        </pc:spChg>
        <pc:spChg chg="mod">
          <ac:chgData name="Benjamin W. Spencer" userId="5ada662f-52ca-4a3f-a80a-081fb2a5a856" providerId="ADAL" clId="{C4F616BF-8040-1148-BB49-1848C64DCD43}" dt="2025-05-28T17:01:03.131" v="12810" actId="207"/>
          <ac:spMkLst>
            <pc:docMk/>
            <pc:sldMk cId="3751380344" sldId="684"/>
            <ac:spMk id="14" creationId="{3E105CDE-6852-824E-F0E2-E6158423ADF5}"/>
          </ac:spMkLst>
        </pc:spChg>
        <pc:spChg chg="mod">
          <ac:chgData name="Benjamin W. Spencer" userId="5ada662f-52ca-4a3f-a80a-081fb2a5a856" providerId="ADAL" clId="{C4F616BF-8040-1148-BB49-1848C64DCD43}" dt="2025-05-28T17:01:11.240" v="12811" actId="207"/>
          <ac:spMkLst>
            <pc:docMk/>
            <pc:sldMk cId="3751380344" sldId="684"/>
            <ac:spMk id="16" creationId="{31C2518E-461B-5418-8124-28673577E818}"/>
          </ac:spMkLst>
        </pc:spChg>
        <pc:spChg chg="mod">
          <ac:chgData name="Benjamin W. Spencer" userId="5ada662f-52ca-4a3f-a80a-081fb2a5a856" providerId="ADAL" clId="{C4F616BF-8040-1148-BB49-1848C64DCD43}" dt="2025-05-28T17:01:47.858" v="12814" actId="207"/>
          <ac:spMkLst>
            <pc:docMk/>
            <pc:sldMk cId="3751380344" sldId="684"/>
            <ac:spMk id="17" creationId="{669E7D27-3BFE-56BA-0FF9-F3D2BE5EFB9D}"/>
          </ac:spMkLst>
        </pc:spChg>
        <pc:spChg chg="mod">
          <ac:chgData name="Benjamin W. Spencer" userId="5ada662f-52ca-4a3f-a80a-081fb2a5a856" providerId="ADAL" clId="{C4F616BF-8040-1148-BB49-1848C64DCD43}" dt="2025-05-28T17:01:23.392" v="12813" actId="207"/>
          <ac:spMkLst>
            <pc:docMk/>
            <pc:sldMk cId="3751380344" sldId="684"/>
            <ac:spMk id="18" creationId="{9384FDA7-B1C7-A9E8-ED84-447894601FAF}"/>
          </ac:spMkLst>
        </pc:spChg>
        <pc:spChg chg="mod">
          <ac:chgData name="Benjamin W. Spencer" userId="5ada662f-52ca-4a3f-a80a-081fb2a5a856" providerId="ADAL" clId="{C4F616BF-8040-1148-BB49-1848C64DCD43}" dt="2025-05-28T17:01:20.112" v="12812" actId="207"/>
          <ac:spMkLst>
            <pc:docMk/>
            <pc:sldMk cId="3751380344" sldId="684"/>
            <ac:spMk id="19" creationId="{FCBDDAAA-4831-CA53-1DBD-A21DB5521B81}"/>
          </ac:spMkLst>
        </pc:spChg>
      </pc:sldChg>
      <pc:sldChg chg="delSp modSp add mod">
        <pc:chgData name="Benjamin W. Spencer" userId="5ada662f-52ca-4a3f-a80a-081fb2a5a856" providerId="ADAL" clId="{C4F616BF-8040-1148-BB49-1848C64DCD43}" dt="2025-05-28T17:11:26.740" v="13423" actId="1036"/>
        <pc:sldMkLst>
          <pc:docMk/>
          <pc:sldMk cId="2860252382" sldId="685"/>
        </pc:sldMkLst>
        <pc:spChg chg="mod">
          <ac:chgData name="Benjamin W. Spencer" userId="5ada662f-52ca-4a3f-a80a-081fb2a5a856" providerId="ADAL" clId="{C4F616BF-8040-1148-BB49-1848C64DCD43}" dt="2025-05-28T17:10:34.436" v="13412" actId="20577"/>
          <ac:spMkLst>
            <pc:docMk/>
            <pc:sldMk cId="2860252382" sldId="685"/>
            <ac:spMk id="2" creationId="{C62DD6A0-3EA5-5AA7-6468-7A73AEFC229B}"/>
          </ac:spMkLst>
        </pc:spChg>
        <pc:spChg chg="mod">
          <ac:chgData name="Benjamin W. Spencer" userId="5ada662f-52ca-4a3f-a80a-081fb2a5a856" providerId="ADAL" clId="{C4F616BF-8040-1148-BB49-1848C64DCD43}" dt="2025-05-28T17:11:26.740" v="13423" actId="1036"/>
          <ac:spMkLst>
            <pc:docMk/>
            <pc:sldMk cId="2860252382" sldId="685"/>
            <ac:spMk id="4" creationId="{9F37B8FF-6871-E863-33E0-F72A8D69BD53}"/>
          </ac:spMkLst>
        </pc:spChg>
      </pc:sldChg>
      <pc:sldChg chg="modSp add mod">
        <pc:chgData name="Benjamin W. Spencer" userId="5ada662f-52ca-4a3f-a80a-081fb2a5a856" providerId="ADAL" clId="{C4F616BF-8040-1148-BB49-1848C64DCD43}" dt="2025-05-29T16:08:31.382" v="13827" actId="113"/>
        <pc:sldMkLst>
          <pc:docMk/>
          <pc:sldMk cId="4175336465" sldId="686"/>
        </pc:sldMkLst>
      </pc:sldChg>
      <pc:sldChg chg="modSp add mod">
        <pc:chgData name="Benjamin W. Spencer" userId="5ada662f-52ca-4a3f-a80a-081fb2a5a856" providerId="ADAL" clId="{C4F616BF-8040-1148-BB49-1848C64DCD43}" dt="2025-05-29T16:09:13.177" v="13842" actId="20577"/>
        <pc:sldMkLst>
          <pc:docMk/>
          <pc:sldMk cId="795042730" sldId="687"/>
        </pc:sldMkLst>
      </pc:sldChg>
      <pc:sldMasterChg chg="delSldLayout">
        <pc:chgData name="Benjamin W. Spencer" userId="5ada662f-52ca-4a3f-a80a-081fb2a5a856" providerId="ADAL" clId="{C4F616BF-8040-1148-BB49-1848C64DCD43}" dt="2025-04-28T23:05:41.197" v="2348" actId="2696"/>
        <pc:sldMasterMkLst>
          <pc:docMk/>
          <pc:sldMasterMk cId="0" sldId="2147483716"/>
        </pc:sldMasterMkLst>
        <pc:sldLayoutChg chg="del">
          <pc:chgData name="Benjamin W. Spencer" userId="5ada662f-52ca-4a3f-a80a-081fb2a5a856" providerId="ADAL" clId="{C4F616BF-8040-1148-BB49-1848C64DCD43}" dt="2025-04-28T23:05:41.197" v="2348" actId="2696"/>
          <pc:sldLayoutMkLst>
            <pc:docMk/>
            <pc:sldMasterMk cId="0" sldId="2147483716"/>
            <pc:sldLayoutMk cId="1323442299" sldId="2147483727"/>
          </pc:sldLayoutMkLst>
        </pc:sldLayoutChg>
        <pc:sldLayoutChg chg="del">
          <pc:chgData name="Benjamin W. Spencer" userId="5ada662f-52ca-4a3f-a80a-081fb2a5a856" providerId="ADAL" clId="{C4F616BF-8040-1148-BB49-1848C64DCD43}" dt="2025-04-28T20:20:51.510" v="256" actId="2696"/>
          <pc:sldLayoutMkLst>
            <pc:docMk/>
            <pc:sldMasterMk cId="0" sldId="2147483716"/>
            <pc:sldLayoutMk cId="178027947" sldId="2147483730"/>
          </pc:sldLayoutMkLst>
        </pc:sldLayoutChg>
      </pc:sldMasterChg>
    </pc:docChg>
  </pc:docChgLst>
  <pc:docChgLst>
    <pc:chgData name="Benjamin W. Spencer" userId="5ada662f-52ca-4a3f-a80a-081fb2a5a856" providerId="ADAL" clId="{C15F18FF-141A-EA48-8002-8FCFFEB9E394}"/>
    <pc:docChg chg="delSld">
      <pc:chgData name="Benjamin W. Spencer" userId="5ada662f-52ca-4a3f-a80a-081fb2a5a856" providerId="ADAL" clId="{C15F18FF-141A-EA48-8002-8FCFFEB9E394}" dt="2025-06-12T23:24:56.133" v="0" actId="2696"/>
      <pc:docMkLst>
        <pc:docMk/>
      </pc:docMkLst>
      <pc:sldChg chg="del">
        <pc:chgData name="Benjamin W. Spencer" userId="5ada662f-52ca-4a3f-a80a-081fb2a5a856" providerId="ADAL" clId="{C15F18FF-141A-EA48-8002-8FCFFEB9E394}" dt="2025-06-12T23:24:56.133" v="0" actId="2696"/>
        <pc:sldMkLst>
          <pc:docMk/>
          <pc:sldMk cId="2129461849" sldId="636"/>
        </pc:sldMkLst>
      </pc:sldChg>
    </pc:docChg>
  </pc:docChgLst>
  <pc:docChgLst>
    <pc:chgData name="Benjamin W. Spencer" userId="5ada662f-52ca-4a3f-a80a-081fb2a5a856" providerId="ADAL" clId="{0E2B159C-5C5A-C24E-AF3E-87DE9E9B5FC5}"/>
    <pc:docChg chg="delSld">
      <pc:chgData name="Benjamin W. Spencer" userId="5ada662f-52ca-4a3f-a80a-081fb2a5a856" providerId="ADAL" clId="{0E2B159C-5C5A-C24E-AF3E-87DE9E9B5FC5}" dt="2025-06-12T23:25:57.224" v="20" actId="2696"/>
      <pc:docMkLst>
        <pc:docMk/>
      </pc:docMkLst>
      <pc:sldChg chg="del">
        <pc:chgData name="Benjamin W. Spencer" userId="5ada662f-52ca-4a3f-a80a-081fb2a5a856" providerId="ADAL" clId="{0E2B159C-5C5A-C24E-AF3E-87DE9E9B5FC5}" dt="2025-06-12T23:25:57.224" v="20" actId="2696"/>
        <pc:sldMkLst>
          <pc:docMk/>
          <pc:sldMk cId="3529382502" sldId="639"/>
        </pc:sldMkLst>
      </pc:sldChg>
      <pc:sldChg chg="del">
        <pc:chgData name="Benjamin W. Spencer" userId="5ada662f-52ca-4a3f-a80a-081fb2a5a856" providerId="ADAL" clId="{0E2B159C-5C5A-C24E-AF3E-87DE9E9B5FC5}" dt="2025-06-12T23:25:57.224" v="20" actId="2696"/>
        <pc:sldMkLst>
          <pc:docMk/>
          <pc:sldMk cId="2087587094" sldId="644"/>
        </pc:sldMkLst>
      </pc:sldChg>
      <pc:sldChg chg="del">
        <pc:chgData name="Benjamin W. Spencer" userId="5ada662f-52ca-4a3f-a80a-081fb2a5a856" providerId="ADAL" clId="{0E2B159C-5C5A-C24E-AF3E-87DE9E9B5FC5}" dt="2025-06-12T23:25:35.517" v="0" actId="2696"/>
        <pc:sldMkLst>
          <pc:docMk/>
          <pc:sldMk cId="202624371" sldId="645"/>
        </pc:sldMkLst>
      </pc:sldChg>
      <pc:sldChg chg="del">
        <pc:chgData name="Benjamin W. Spencer" userId="5ada662f-52ca-4a3f-a80a-081fb2a5a856" providerId="ADAL" clId="{0E2B159C-5C5A-C24E-AF3E-87DE9E9B5FC5}" dt="2025-06-12T23:25:40.236" v="14" actId="2696"/>
        <pc:sldMkLst>
          <pc:docMk/>
          <pc:sldMk cId="1827860956" sldId="646"/>
        </pc:sldMkLst>
      </pc:sldChg>
      <pc:sldChg chg="del">
        <pc:chgData name="Benjamin W. Spencer" userId="5ada662f-52ca-4a3f-a80a-081fb2a5a856" providerId="ADAL" clId="{0E2B159C-5C5A-C24E-AF3E-87DE9E9B5FC5}" dt="2025-06-12T23:25:35.741" v="1" actId="2696"/>
        <pc:sldMkLst>
          <pc:docMk/>
          <pc:sldMk cId="3184812207" sldId="648"/>
        </pc:sldMkLst>
      </pc:sldChg>
      <pc:sldChg chg="del">
        <pc:chgData name="Benjamin W. Spencer" userId="5ada662f-52ca-4a3f-a80a-081fb2a5a856" providerId="ADAL" clId="{0E2B159C-5C5A-C24E-AF3E-87DE9E9B5FC5}" dt="2025-06-12T23:25:36.315" v="4" actId="2696"/>
        <pc:sldMkLst>
          <pc:docMk/>
          <pc:sldMk cId="3433459407" sldId="649"/>
        </pc:sldMkLst>
      </pc:sldChg>
      <pc:sldChg chg="del">
        <pc:chgData name="Benjamin W. Spencer" userId="5ada662f-52ca-4a3f-a80a-081fb2a5a856" providerId="ADAL" clId="{0E2B159C-5C5A-C24E-AF3E-87DE9E9B5FC5}" dt="2025-06-12T23:25:36.455" v="5" actId="2696"/>
        <pc:sldMkLst>
          <pc:docMk/>
          <pc:sldMk cId="3062792300" sldId="652"/>
        </pc:sldMkLst>
      </pc:sldChg>
      <pc:sldChg chg="del">
        <pc:chgData name="Benjamin W. Spencer" userId="5ada662f-52ca-4a3f-a80a-081fb2a5a856" providerId="ADAL" clId="{0E2B159C-5C5A-C24E-AF3E-87DE9E9B5FC5}" dt="2025-06-12T23:25:36.671" v="6" actId="2696"/>
        <pc:sldMkLst>
          <pc:docMk/>
          <pc:sldMk cId="2076293342" sldId="653"/>
        </pc:sldMkLst>
      </pc:sldChg>
      <pc:sldChg chg="del">
        <pc:chgData name="Benjamin W. Spencer" userId="5ada662f-52ca-4a3f-a80a-081fb2a5a856" providerId="ADAL" clId="{0E2B159C-5C5A-C24E-AF3E-87DE9E9B5FC5}" dt="2025-06-12T23:25:38.245" v="11" actId="2696"/>
        <pc:sldMkLst>
          <pc:docMk/>
          <pc:sldMk cId="3831149740" sldId="654"/>
        </pc:sldMkLst>
      </pc:sldChg>
      <pc:sldChg chg="del">
        <pc:chgData name="Benjamin W. Spencer" userId="5ada662f-52ca-4a3f-a80a-081fb2a5a856" providerId="ADAL" clId="{0E2B159C-5C5A-C24E-AF3E-87DE9E9B5FC5}" dt="2025-06-12T23:25:36.866" v="7" actId="2696"/>
        <pc:sldMkLst>
          <pc:docMk/>
          <pc:sldMk cId="1750877893" sldId="656"/>
        </pc:sldMkLst>
      </pc:sldChg>
      <pc:sldChg chg="del">
        <pc:chgData name="Benjamin W. Spencer" userId="5ada662f-52ca-4a3f-a80a-081fb2a5a856" providerId="ADAL" clId="{0E2B159C-5C5A-C24E-AF3E-87DE9E9B5FC5}" dt="2025-06-12T23:25:37.082" v="8" actId="2696"/>
        <pc:sldMkLst>
          <pc:docMk/>
          <pc:sldMk cId="3624652049" sldId="657"/>
        </pc:sldMkLst>
      </pc:sldChg>
      <pc:sldChg chg="del">
        <pc:chgData name="Benjamin W. Spencer" userId="5ada662f-52ca-4a3f-a80a-081fb2a5a856" providerId="ADAL" clId="{0E2B159C-5C5A-C24E-AF3E-87DE9E9B5FC5}" dt="2025-06-12T23:25:37.803" v="9" actId="2696"/>
        <pc:sldMkLst>
          <pc:docMk/>
          <pc:sldMk cId="1455943830" sldId="658"/>
        </pc:sldMkLst>
      </pc:sldChg>
      <pc:sldChg chg="del">
        <pc:chgData name="Benjamin W. Spencer" userId="5ada662f-52ca-4a3f-a80a-081fb2a5a856" providerId="ADAL" clId="{0E2B159C-5C5A-C24E-AF3E-87DE9E9B5FC5}" dt="2025-06-12T23:25:38.045" v="10" actId="2696"/>
        <pc:sldMkLst>
          <pc:docMk/>
          <pc:sldMk cId="738217282" sldId="659"/>
        </pc:sldMkLst>
      </pc:sldChg>
      <pc:sldChg chg="del">
        <pc:chgData name="Benjamin W. Spencer" userId="5ada662f-52ca-4a3f-a80a-081fb2a5a856" providerId="ADAL" clId="{0E2B159C-5C5A-C24E-AF3E-87DE9E9B5FC5}" dt="2025-06-12T23:25:38.801" v="12" actId="2696"/>
        <pc:sldMkLst>
          <pc:docMk/>
          <pc:sldMk cId="145756614" sldId="660"/>
        </pc:sldMkLst>
      </pc:sldChg>
      <pc:sldChg chg="del">
        <pc:chgData name="Benjamin W. Spencer" userId="5ada662f-52ca-4a3f-a80a-081fb2a5a856" providerId="ADAL" clId="{0E2B159C-5C5A-C24E-AF3E-87DE9E9B5FC5}" dt="2025-06-12T23:25:40.823" v="16" actId="2696"/>
        <pc:sldMkLst>
          <pc:docMk/>
          <pc:sldMk cId="3302622736" sldId="661"/>
        </pc:sldMkLst>
      </pc:sldChg>
      <pc:sldChg chg="del">
        <pc:chgData name="Benjamin W. Spencer" userId="5ada662f-52ca-4a3f-a80a-081fb2a5a856" providerId="ADAL" clId="{0E2B159C-5C5A-C24E-AF3E-87DE9E9B5FC5}" dt="2025-06-12T23:25:41.140" v="17" actId="2696"/>
        <pc:sldMkLst>
          <pc:docMk/>
          <pc:sldMk cId="4060206689" sldId="662"/>
        </pc:sldMkLst>
      </pc:sldChg>
      <pc:sldChg chg="del">
        <pc:chgData name="Benjamin W. Spencer" userId="5ada662f-52ca-4a3f-a80a-081fb2a5a856" providerId="ADAL" clId="{0E2B159C-5C5A-C24E-AF3E-87DE9E9B5FC5}" dt="2025-06-12T23:25:41.454" v="18" actId="2696"/>
        <pc:sldMkLst>
          <pc:docMk/>
          <pc:sldMk cId="3239846075" sldId="664"/>
        </pc:sldMkLst>
      </pc:sldChg>
      <pc:sldChg chg="del">
        <pc:chgData name="Benjamin W. Spencer" userId="5ada662f-52ca-4a3f-a80a-081fb2a5a856" providerId="ADAL" clId="{0E2B159C-5C5A-C24E-AF3E-87DE9E9B5FC5}" dt="2025-06-12T23:25:36.101" v="3" actId="2696"/>
        <pc:sldMkLst>
          <pc:docMk/>
          <pc:sldMk cId="3520459045" sldId="665"/>
        </pc:sldMkLst>
      </pc:sldChg>
      <pc:sldChg chg="del">
        <pc:chgData name="Benjamin W. Spencer" userId="5ada662f-52ca-4a3f-a80a-081fb2a5a856" providerId="ADAL" clId="{0E2B159C-5C5A-C24E-AF3E-87DE9E9B5FC5}" dt="2025-06-12T23:25:35.921" v="2" actId="2696"/>
        <pc:sldMkLst>
          <pc:docMk/>
          <pc:sldMk cId="2927345256" sldId="666"/>
        </pc:sldMkLst>
      </pc:sldChg>
      <pc:sldChg chg="del">
        <pc:chgData name="Benjamin W. Spencer" userId="5ada662f-52ca-4a3f-a80a-081fb2a5a856" providerId="ADAL" clId="{0E2B159C-5C5A-C24E-AF3E-87DE9E9B5FC5}" dt="2025-06-12T23:25:57.224" v="20" actId="2696"/>
        <pc:sldMkLst>
          <pc:docMk/>
          <pc:sldMk cId="768610734" sldId="667"/>
        </pc:sldMkLst>
      </pc:sldChg>
      <pc:sldChg chg="del">
        <pc:chgData name="Benjamin W. Spencer" userId="5ada662f-52ca-4a3f-a80a-081fb2a5a856" providerId="ADAL" clId="{0E2B159C-5C5A-C24E-AF3E-87DE9E9B5FC5}" dt="2025-06-12T23:25:57.224" v="20" actId="2696"/>
        <pc:sldMkLst>
          <pc:docMk/>
          <pc:sldMk cId="2552702892" sldId="668"/>
        </pc:sldMkLst>
      </pc:sldChg>
      <pc:sldChg chg="del">
        <pc:chgData name="Benjamin W. Spencer" userId="5ada662f-52ca-4a3f-a80a-081fb2a5a856" providerId="ADAL" clId="{0E2B159C-5C5A-C24E-AF3E-87DE9E9B5FC5}" dt="2025-06-12T23:25:57.224" v="20" actId="2696"/>
        <pc:sldMkLst>
          <pc:docMk/>
          <pc:sldMk cId="1188038696" sldId="669"/>
        </pc:sldMkLst>
      </pc:sldChg>
      <pc:sldChg chg="del">
        <pc:chgData name="Benjamin W. Spencer" userId="5ada662f-52ca-4a3f-a80a-081fb2a5a856" providerId="ADAL" clId="{0E2B159C-5C5A-C24E-AF3E-87DE9E9B5FC5}" dt="2025-06-12T23:25:57.224" v="20" actId="2696"/>
        <pc:sldMkLst>
          <pc:docMk/>
          <pc:sldMk cId="3297901643" sldId="670"/>
        </pc:sldMkLst>
      </pc:sldChg>
      <pc:sldChg chg="del">
        <pc:chgData name="Benjamin W. Spencer" userId="5ada662f-52ca-4a3f-a80a-081fb2a5a856" providerId="ADAL" clId="{0E2B159C-5C5A-C24E-AF3E-87DE9E9B5FC5}" dt="2025-06-12T23:25:57.224" v="20" actId="2696"/>
        <pc:sldMkLst>
          <pc:docMk/>
          <pc:sldMk cId="2523715854" sldId="671"/>
        </pc:sldMkLst>
      </pc:sldChg>
      <pc:sldChg chg="del">
        <pc:chgData name="Benjamin W. Spencer" userId="5ada662f-52ca-4a3f-a80a-081fb2a5a856" providerId="ADAL" clId="{0E2B159C-5C5A-C24E-AF3E-87DE9E9B5FC5}" dt="2025-06-12T23:25:57.224" v="20" actId="2696"/>
        <pc:sldMkLst>
          <pc:docMk/>
          <pc:sldMk cId="311988002" sldId="672"/>
        </pc:sldMkLst>
      </pc:sldChg>
      <pc:sldChg chg="del">
        <pc:chgData name="Benjamin W. Spencer" userId="5ada662f-52ca-4a3f-a80a-081fb2a5a856" providerId="ADAL" clId="{0E2B159C-5C5A-C24E-AF3E-87DE9E9B5FC5}" dt="2025-06-12T23:25:57.224" v="20" actId="2696"/>
        <pc:sldMkLst>
          <pc:docMk/>
          <pc:sldMk cId="3557995068" sldId="673"/>
        </pc:sldMkLst>
      </pc:sldChg>
      <pc:sldChg chg="del">
        <pc:chgData name="Benjamin W. Spencer" userId="5ada662f-52ca-4a3f-a80a-081fb2a5a856" providerId="ADAL" clId="{0E2B159C-5C5A-C24E-AF3E-87DE9E9B5FC5}" dt="2025-06-12T23:25:57.224" v="20" actId="2696"/>
        <pc:sldMkLst>
          <pc:docMk/>
          <pc:sldMk cId="413817201" sldId="674"/>
        </pc:sldMkLst>
      </pc:sldChg>
      <pc:sldChg chg="del">
        <pc:chgData name="Benjamin W. Spencer" userId="5ada662f-52ca-4a3f-a80a-081fb2a5a856" providerId="ADAL" clId="{0E2B159C-5C5A-C24E-AF3E-87DE9E9B5FC5}" dt="2025-06-12T23:25:57.224" v="20" actId="2696"/>
        <pc:sldMkLst>
          <pc:docMk/>
          <pc:sldMk cId="641451785" sldId="675"/>
        </pc:sldMkLst>
      </pc:sldChg>
      <pc:sldChg chg="del">
        <pc:chgData name="Benjamin W. Spencer" userId="5ada662f-52ca-4a3f-a80a-081fb2a5a856" providerId="ADAL" clId="{0E2B159C-5C5A-C24E-AF3E-87DE9E9B5FC5}" dt="2025-06-12T23:25:57.224" v="20" actId="2696"/>
        <pc:sldMkLst>
          <pc:docMk/>
          <pc:sldMk cId="4228693536" sldId="676"/>
        </pc:sldMkLst>
      </pc:sldChg>
      <pc:sldChg chg="del">
        <pc:chgData name="Benjamin W. Spencer" userId="5ada662f-52ca-4a3f-a80a-081fb2a5a856" providerId="ADAL" clId="{0E2B159C-5C5A-C24E-AF3E-87DE9E9B5FC5}" dt="2025-06-12T23:25:57.224" v="20" actId="2696"/>
        <pc:sldMkLst>
          <pc:docMk/>
          <pc:sldMk cId="895029398" sldId="677"/>
        </pc:sldMkLst>
      </pc:sldChg>
      <pc:sldChg chg="del">
        <pc:chgData name="Benjamin W. Spencer" userId="5ada662f-52ca-4a3f-a80a-081fb2a5a856" providerId="ADAL" clId="{0E2B159C-5C5A-C24E-AF3E-87DE9E9B5FC5}" dt="2025-06-12T23:25:39.298" v="13" actId="2696"/>
        <pc:sldMkLst>
          <pc:docMk/>
          <pc:sldMk cId="2684702064" sldId="678"/>
        </pc:sldMkLst>
      </pc:sldChg>
      <pc:sldChg chg="del">
        <pc:chgData name="Benjamin W. Spencer" userId="5ada662f-52ca-4a3f-a80a-081fb2a5a856" providerId="ADAL" clId="{0E2B159C-5C5A-C24E-AF3E-87DE9E9B5FC5}" dt="2025-06-12T23:25:57.224" v="20" actId="2696"/>
        <pc:sldMkLst>
          <pc:docMk/>
          <pc:sldMk cId="2860252382" sldId="685"/>
        </pc:sldMkLst>
      </pc:sldChg>
      <pc:sldChg chg="del">
        <pc:chgData name="Benjamin W. Spencer" userId="5ada662f-52ca-4a3f-a80a-081fb2a5a856" providerId="ADAL" clId="{0E2B159C-5C5A-C24E-AF3E-87DE9E9B5FC5}" dt="2025-06-12T23:25:42.151" v="19" actId="2696"/>
        <pc:sldMkLst>
          <pc:docMk/>
          <pc:sldMk cId="4175336465" sldId="686"/>
        </pc:sldMkLst>
      </pc:sldChg>
      <pc:sldChg chg="del">
        <pc:chgData name="Benjamin W. Spencer" userId="5ada662f-52ca-4a3f-a80a-081fb2a5a856" providerId="ADAL" clId="{0E2B159C-5C5A-C24E-AF3E-87DE9E9B5FC5}" dt="2025-06-12T23:25:40.533" v="15" actId="2696"/>
        <pc:sldMkLst>
          <pc:docMk/>
          <pc:sldMk cId="795042730" sldId="687"/>
        </pc:sldMkLst>
      </pc:sldChg>
    </pc:docChg>
  </pc:docChgLst>
  <pc:docChgLst>
    <pc:chgData name="Li, Diana" userId="S::diana.li@nuclear.energy.gov::b3a1f5c3-5a86-4a9e-af1a-1d884c5eec63" providerId="AD" clId="Web-{440268C2-5913-E360-453A-D628D9FF7243}"/>
    <pc:docChg chg="addSld">
      <pc:chgData name="Li, Diana" userId="S::diana.li@nuclear.energy.gov::b3a1f5c3-5a86-4a9e-af1a-1d884c5eec63" providerId="AD" clId="Web-{440268C2-5913-E360-453A-D628D9FF7243}" dt="2025-03-10T18:06:13.542" v="0"/>
      <pc:docMkLst>
        <pc:docMk/>
      </pc:docMkLst>
      <pc:sldChg chg="new">
        <pc:chgData name="Li, Diana" userId="S::diana.li@nuclear.energy.gov::b3a1f5c3-5a86-4a9e-af1a-1d884c5eec63" providerId="AD" clId="Web-{440268C2-5913-E360-453A-D628D9FF7243}" dt="2025-03-10T18:06:13.542" v="0"/>
        <pc:sldMkLst>
          <pc:docMk/>
          <pc:sldMk cId="2087587094" sldId="64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F602F7B-3C60-0340-8F65-5D706F0CD99D}" type="datetime1">
              <a:rPr lang="en-US"/>
              <a:pPr>
                <a:defRPr/>
              </a:pPr>
              <a:t>6/12/25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90FB65A-D16E-9F49-BD9B-8D220ECCC7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1071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51A9E42-4B87-E94B-8E06-D88E87E2D8B6}" type="datetime1">
              <a:rPr lang="en-US"/>
              <a:pPr>
                <a:defRPr/>
              </a:pPr>
              <a:t>6/12/25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188366-2947-D844-B46D-D483AF8F98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8158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468430"/>
          </a:xfrm>
          <a:prstGeom prst="rect">
            <a:avLst/>
          </a:prstGeom>
        </p:spPr>
        <p:txBody>
          <a:bodyPr anchor="b"/>
          <a:lstStyle>
            <a:lvl1pPr algn="ctr">
              <a:defRPr sz="4500" b="1" i="0">
                <a:solidFill>
                  <a:srgbClr val="0E1130"/>
                </a:solidFill>
                <a:latin typeface="STIX Two Text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124211"/>
            <a:ext cx="9144000" cy="21335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29334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EFCF92-EBE6-32A1-D990-38D7E6F22D4E}"/>
              </a:ext>
            </a:extLst>
          </p:cNvPr>
          <p:cNvSpPr/>
          <p:nvPr userDrawn="1"/>
        </p:nvSpPr>
        <p:spPr>
          <a:xfrm>
            <a:off x="-30480" y="5741239"/>
            <a:ext cx="12252960" cy="1192956"/>
          </a:xfrm>
          <a:prstGeom prst="rect">
            <a:avLst/>
          </a:prstGeom>
          <a:solidFill>
            <a:srgbClr val="0E113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ine 2">
            <a:extLst>
              <a:ext uri="{FF2B5EF4-FFF2-40B4-BE49-F238E27FC236}">
                <a16:creationId xmlns:a16="http://schemas.microsoft.com/office/drawing/2014/main" id="{05E38AC4-98C1-815B-7629-81B62C5926C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524000" y="2895600"/>
            <a:ext cx="9144000" cy="0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3" name="Line 2">
            <a:extLst>
              <a:ext uri="{FF2B5EF4-FFF2-40B4-BE49-F238E27FC236}">
                <a16:creationId xmlns:a16="http://schemas.microsoft.com/office/drawing/2014/main" id="{AED6D91E-DE09-E4DD-FFE1-FE3558F5475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30480" y="5741239"/>
            <a:ext cx="12252960" cy="0"/>
          </a:xfrm>
          <a:prstGeom prst="line">
            <a:avLst/>
          </a:prstGeom>
          <a:noFill/>
          <a:ln w="85725">
            <a:solidFill>
              <a:srgbClr val="213E9A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D551BE-F105-63E5-4C06-8E1FB4F517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848600" y="6046047"/>
            <a:ext cx="3808115" cy="62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481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Bar and Heavy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09D2714-32F1-2C75-6C7B-6B85ACA64B95}"/>
              </a:ext>
            </a:extLst>
          </p:cNvPr>
          <p:cNvSpPr/>
          <p:nvPr userDrawn="1"/>
        </p:nvSpPr>
        <p:spPr>
          <a:xfrm>
            <a:off x="-30480" y="0"/>
            <a:ext cx="12252960" cy="1139952"/>
          </a:xfrm>
          <a:prstGeom prst="rect">
            <a:avLst/>
          </a:prstGeom>
          <a:solidFill>
            <a:srgbClr val="0E11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Line 2">
            <a:extLst>
              <a:ext uri="{FF2B5EF4-FFF2-40B4-BE49-F238E27FC236}">
                <a16:creationId xmlns:a16="http://schemas.microsoft.com/office/drawing/2014/main" id="{C416BF7B-F06A-A578-776E-3959D80B723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30480" y="1139952"/>
            <a:ext cx="12252960" cy="0"/>
          </a:xfrm>
          <a:prstGeom prst="line">
            <a:avLst/>
          </a:prstGeom>
          <a:noFill/>
          <a:ln w="85725">
            <a:solidFill>
              <a:srgbClr val="213E9A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5" name="Line 2">
            <a:extLst>
              <a:ext uri="{FF2B5EF4-FFF2-40B4-BE49-F238E27FC236}">
                <a16:creationId xmlns:a16="http://schemas.microsoft.com/office/drawing/2014/main" id="{A8E532BE-093B-B577-CA70-D67C8F555A80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-30480" y="6248400"/>
            <a:ext cx="12252960" cy="1"/>
          </a:xfrm>
          <a:prstGeom prst="line">
            <a:avLst/>
          </a:prstGeom>
          <a:noFill/>
          <a:ln w="12700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11684000" cy="6858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200" b="1" i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/>
          </p:nvPr>
        </p:nvSpPr>
        <p:spPr>
          <a:xfrm>
            <a:off x="406400" y="1447800"/>
            <a:ext cx="11379200" cy="4876800"/>
          </a:xfrm>
          <a:prstGeom prst="rect">
            <a:avLst/>
          </a:prstGeom>
        </p:spPr>
        <p:txBody>
          <a:bodyPr vert="horz" lIns="0" tIns="0" rIns="0" bIns="0"/>
          <a:lstStyle>
            <a:lvl1pPr>
              <a:buClr>
                <a:srgbClr val="213E9A"/>
              </a:buClr>
              <a:defRPr sz="2400"/>
            </a:lvl1pPr>
            <a:lvl2pPr>
              <a:buClr>
                <a:srgbClr val="213E9A"/>
              </a:buClr>
              <a:defRPr sz="2000"/>
            </a:lvl2pPr>
            <a:lvl3pPr>
              <a:buClr>
                <a:srgbClr val="213E9A"/>
              </a:buClr>
              <a:defRPr sz="1800"/>
            </a:lvl3pPr>
            <a:lvl4pPr>
              <a:buClr>
                <a:srgbClr val="213E9A"/>
              </a:buClr>
              <a:defRPr sz="1600"/>
            </a:lvl4pPr>
            <a:lvl5pPr>
              <a:buClr>
                <a:srgbClr val="213E9A"/>
              </a:buCl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32A62A-B62C-F6AC-0BAA-67E044C98A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96400" y="6324600"/>
            <a:ext cx="2530122" cy="41781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7EADAE-8594-EC72-DE2A-4885274AA11B}"/>
              </a:ext>
            </a:extLst>
          </p:cNvPr>
          <p:cNvSpPr/>
          <p:nvPr userDrawn="1"/>
        </p:nvSpPr>
        <p:spPr>
          <a:xfrm>
            <a:off x="-30480" y="0"/>
            <a:ext cx="12252960" cy="1139952"/>
          </a:xfrm>
          <a:prstGeom prst="rect">
            <a:avLst/>
          </a:prstGeom>
          <a:solidFill>
            <a:srgbClr val="0E11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Line 2">
            <a:extLst>
              <a:ext uri="{FF2B5EF4-FFF2-40B4-BE49-F238E27FC236}">
                <a16:creationId xmlns:a16="http://schemas.microsoft.com/office/drawing/2014/main" id="{C7E97753-7AE7-61CD-C28E-CC4B727FC36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30480" y="1139952"/>
            <a:ext cx="12252960" cy="0"/>
          </a:xfrm>
          <a:prstGeom prst="line">
            <a:avLst/>
          </a:prstGeom>
          <a:noFill/>
          <a:ln w="85725">
            <a:solidFill>
              <a:srgbClr val="213E9A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371601"/>
            <a:ext cx="5181600" cy="4754563"/>
          </a:xfrm>
          <a:prstGeom prst="rect">
            <a:avLst/>
          </a:prstGeom>
        </p:spPr>
        <p:txBody>
          <a:bodyPr lIns="0" tIns="0" rIns="0" bIns="0"/>
          <a:lstStyle>
            <a:lvl1pPr marL="287338" marR="0" indent="-2873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600"/>
            </a:lvl1pPr>
            <a:lvl2pPr marL="576263" marR="0" indent="-28892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300"/>
            </a:lvl2pPr>
            <a:lvl3pPr marL="8048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000"/>
            </a:lvl3pPr>
            <a:lvl4pPr marL="10334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/>
            </a:lvl4pPr>
            <a:lvl5pPr marL="12620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6604000" y="1371601"/>
            <a:ext cx="5181600" cy="4754563"/>
          </a:xfrm>
          <a:prstGeom prst="rect">
            <a:avLst/>
          </a:prstGeom>
        </p:spPr>
        <p:txBody>
          <a:bodyPr lIns="0" tIns="0" rIns="0" bIns="0"/>
          <a:lstStyle>
            <a:lvl1pPr marL="287338" marR="0" indent="-2873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600"/>
            </a:lvl1pPr>
            <a:lvl2pPr marL="576263" marR="0" indent="-28892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300"/>
            </a:lvl2pPr>
            <a:lvl3pPr marL="8048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000"/>
            </a:lvl3pPr>
            <a:lvl4pPr marL="10334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/>
            </a:lvl4pPr>
            <a:lvl5pPr marL="12620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Line 2">
            <a:extLst>
              <a:ext uri="{FF2B5EF4-FFF2-40B4-BE49-F238E27FC236}">
                <a16:creationId xmlns:a16="http://schemas.microsoft.com/office/drawing/2014/main" id="{ADD3603B-CE0D-5A82-2851-F47C38B2B77D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-30480" y="6248400"/>
            <a:ext cx="12252960" cy="1"/>
          </a:xfrm>
          <a:prstGeom prst="line">
            <a:avLst/>
          </a:prstGeom>
          <a:noFill/>
          <a:ln w="12700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C99B006-F632-9E65-CB2A-F169604EB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378378"/>
            <a:ext cx="8705513" cy="6858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200" b="1" i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3C81A2-CC44-32F6-F1D4-77B0A88478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96400" y="6324600"/>
            <a:ext cx="2530122" cy="41781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 b="1" i="1">
                <a:solidFill>
                  <a:srgbClr val="213E9A"/>
                </a:solidFill>
                <a:latin typeface="STIX Two Text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29334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Line 2">
            <a:extLst>
              <a:ext uri="{FF2B5EF4-FFF2-40B4-BE49-F238E27FC236}">
                <a16:creationId xmlns:a16="http://schemas.microsoft.com/office/drawing/2014/main" id="{E5EC7BA6-D672-B8C9-9175-950211E07275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-30480" y="6248400"/>
            <a:ext cx="12252960" cy="1"/>
          </a:xfrm>
          <a:prstGeom prst="line">
            <a:avLst/>
          </a:prstGeom>
          <a:noFill/>
          <a:ln w="12700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FB143E-FBDE-A66C-9ABC-EE4FFCA02C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20200" y="6338331"/>
            <a:ext cx="2666978" cy="44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176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931AE54-B5A4-3758-D0DB-69AFAAD6AB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E11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Line 2">
            <a:extLst>
              <a:ext uri="{FF2B5EF4-FFF2-40B4-BE49-F238E27FC236}">
                <a16:creationId xmlns:a16="http://schemas.microsoft.com/office/drawing/2014/main" id="{AAB36105-C5D0-246E-1CE9-223BB52DAB62}"/>
              </a:ext>
            </a:extLst>
          </p:cNvPr>
          <p:cNvSpPr>
            <a:spLocks noChangeAspect="1" noChangeShapeType="1"/>
          </p:cNvSpPr>
          <p:nvPr userDrawn="1"/>
        </p:nvSpPr>
        <p:spPr bwMode="auto">
          <a:xfrm>
            <a:off x="-38100" y="5715001"/>
            <a:ext cx="12268200" cy="0"/>
          </a:xfrm>
          <a:prstGeom prst="line">
            <a:avLst/>
          </a:prstGeom>
          <a:noFill/>
          <a:ln w="12700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BBB60C-10C0-3540-4CD4-A2A1937DFB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439632" y="2362203"/>
            <a:ext cx="9312735" cy="152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356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477001"/>
            <a:ext cx="3048000" cy="244475"/>
          </a:xfrm>
          <a:prstGeom prst="rect">
            <a:avLst/>
          </a:prstGeom>
        </p:spPr>
        <p:txBody>
          <a:bodyPr lIns="0" tIns="0" rIns="0" bIns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00230B3-7374-E847-8B17-66836C494C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05" r:id="rId2"/>
    <p:sldLayoutId id="2147483715" r:id="rId3"/>
    <p:sldLayoutId id="2147483731" r:id="rId4"/>
    <p:sldLayoutId id="2147483732" r:id="rId5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ヒラギノ角ゴ Pro W3" charset="-128"/>
          <a:cs typeface="ヒラギノ角ゴ Pro W3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87338" indent="-287338" algn="l" defTabSz="457200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charset="0"/>
        <a:buChar char="•"/>
        <a:defRPr sz="26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576263" indent="-288925" algn="l" defTabSz="457200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/>
        <a:buChar char="•"/>
        <a:defRPr sz="24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2pPr>
      <a:lvl3pPr marL="855663" indent="-279400" algn="l" defTabSz="457200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charset="0"/>
        <a:buChar char="•"/>
        <a:defRPr sz="23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3pPr>
      <a:lvl4pPr marL="1143000" indent="-287338" algn="l" defTabSz="457200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/>
        <a:buChar char="•"/>
        <a:defRPr sz="22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4pPr>
      <a:lvl5pPr marL="1430338" indent="-287338" algn="l" defTabSz="457200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charset="0"/>
        <a:buChar char="•"/>
        <a:defRPr sz="21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benjamin.spencer@inl.gov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19EB3F-71C6-15B2-85E6-2F8FCED712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BA8AE-F32F-7085-6EBF-1D1805BFAF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1122363"/>
            <a:ext cx="11887200" cy="1468430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Structural Materials and Chemistry Technical Area Overview:</a:t>
            </a:r>
            <a:br>
              <a:rPr lang="en-US" dirty="0"/>
            </a:br>
            <a:r>
              <a:rPr lang="en-US" dirty="0"/>
              <a:t>MSR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4C4BBB-3337-18E3-7108-ED887B3821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Benjamin Spencer</a:t>
            </a:r>
            <a:r>
              <a:rPr lang="en-US" baseline="30000" dirty="0"/>
              <a:t>1</a:t>
            </a:r>
            <a:r>
              <a:rPr lang="en-US" dirty="0"/>
              <a:t> and Ted Besmann</a:t>
            </a:r>
            <a:r>
              <a:rPr lang="en-US" baseline="30000" dirty="0"/>
              <a:t>2</a:t>
            </a:r>
          </a:p>
          <a:p>
            <a:r>
              <a:rPr lang="en-US" baseline="30000" dirty="0"/>
              <a:t>1</a:t>
            </a:r>
            <a:r>
              <a:rPr lang="en-US" dirty="0"/>
              <a:t>Idaho </a:t>
            </a:r>
            <a:r>
              <a:rPr lang="en-US"/>
              <a:t>National Laboratory, </a:t>
            </a:r>
            <a:r>
              <a:rPr lang="en-US" dirty="0">
                <a:hlinkClick r:id="rId2"/>
              </a:rPr>
              <a:t>benjamin.spencer@inl.gov</a:t>
            </a:r>
            <a:r>
              <a:rPr lang="en-US" dirty="0"/>
              <a:t> </a:t>
            </a:r>
          </a:p>
          <a:p>
            <a:r>
              <a:rPr lang="en-US" baseline="30000" dirty="0"/>
              <a:t>2</a:t>
            </a:r>
            <a:r>
              <a:rPr lang="en-US" dirty="0"/>
              <a:t>University of South Carolina</a:t>
            </a:r>
          </a:p>
        </p:txBody>
      </p:sp>
    </p:spTree>
    <p:extLst>
      <p:ext uri="{BB962C8B-B14F-4D97-AF65-F5344CB8AC3E}">
        <p14:creationId xmlns:p14="http://schemas.microsoft.com/office/powerpoint/2010/main" val="1417585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179981-C886-2FE0-BE2F-2679E2FA86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FB3E6-5B70-24BC-A82D-64B4F784B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Area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BB4F8-FD6F-0C5A-A55D-4797137B4DE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Nuclear reactors contain numerous structural components, the integrity of which is essential for their safe and reliable operation</a:t>
            </a:r>
          </a:p>
          <a:p>
            <a:r>
              <a:rPr lang="en-US" dirty="0"/>
              <a:t>The Structural Materials &amp; Chemistry Technical Area is developing computational tools for two main applications:</a:t>
            </a:r>
          </a:p>
          <a:p>
            <a:pPr lvl="1"/>
            <a:r>
              <a:rPr lang="en-US" dirty="0"/>
              <a:t>Ensuring the integrity of structural components in current and advanced reactors</a:t>
            </a:r>
          </a:p>
          <a:p>
            <a:pPr lvl="1"/>
            <a:r>
              <a:rPr lang="en-US" dirty="0"/>
              <a:t>Chemistry modeling in molten-salts, including speciation, depletion, corrosion, and plating.</a:t>
            </a:r>
          </a:p>
          <a:p>
            <a:r>
              <a:rPr lang="en-US" dirty="0"/>
              <a:t>The tools being developed are designed to integrate with the other tools being developed by the NEAMS program for seamless multiphysics coupling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455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790612-F5FA-D064-9172-149FFEA8C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2499B-9B61-9F00-D3AE-2B3AB163F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Topics and Codes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840B32-6E3B-7825-5C79-DDEA36836FC1}"/>
              </a:ext>
            </a:extLst>
          </p:cNvPr>
          <p:cNvSpPr txBox="1"/>
          <p:nvPr/>
        </p:nvSpPr>
        <p:spPr>
          <a:xfrm>
            <a:off x="3951890" y="1650124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</a:pPr>
            <a:endParaRPr lang="en-US" sz="2323" b="1" dirty="0">
              <a:solidFill>
                <a:srgbClr val="FFFFFF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8427AF-6C4C-10B9-68DA-2909FC6CB435}"/>
              </a:ext>
            </a:extLst>
          </p:cNvPr>
          <p:cNvSpPr txBox="1"/>
          <p:nvPr/>
        </p:nvSpPr>
        <p:spPr>
          <a:xfrm>
            <a:off x="2732690" y="1502979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</a:pPr>
            <a:endParaRPr lang="en-US" sz="2323" b="1" dirty="0">
              <a:solidFill>
                <a:srgbClr val="FFFFFF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C71F96F-0D57-246E-3E0C-7AC98CAC0E79}"/>
              </a:ext>
            </a:extLst>
          </p:cNvPr>
          <p:cNvSpPr/>
          <p:nvPr/>
        </p:nvSpPr>
        <p:spPr>
          <a:xfrm>
            <a:off x="190571" y="1407160"/>
            <a:ext cx="5763189" cy="44602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FC24487-AD50-8DAE-A43A-643BE7DC5AA9}"/>
              </a:ext>
            </a:extLst>
          </p:cNvPr>
          <p:cNvSpPr/>
          <p:nvPr/>
        </p:nvSpPr>
        <p:spPr>
          <a:xfrm>
            <a:off x="6254640" y="1391920"/>
            <a:ext cx="5763189" cy="44602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F3FD10-7D7F-7AD1-E31A-2A90ED5D35D0}"/>
              </a:ext>
            </a:extLst>
          </p:cNvPr>
          <p:cNvSpPr txBox="1"/>
          <p:nvPr/>
        </p:nvSpPr>
        <p:spPr>
          <a:xfrm>
            <a:off x="762000" y="1391920"/>
            <a:ext cx="4610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Structural Material Performance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22E517-A51C-4F9E-8BB2-1BDEFCAD7EC0}"/>
              </a:ext>
            </a:extLst>
          </p:cNvPr>
          <p:cNvSpPr txBox="1"/>
          <p:nvPr/>
        </p:nvSpPr>
        <p:spPr>
          <a:xfrm>
            <a:off x="6756400" y="1371600"/>
            <a:ext cx="467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Molten-Salt Chemistry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4614425-610F-8C8A-216E-73E89D9EFB94}"/>
              </a:ext>
            </a:extLst>
          </p:cNvPr>
          <p:cNvSpPr/>
          <p:nvPr/>
        </p:nvSpPr>
        <p:spPr>
          <a:xfrm>
            <a:off x="320080" y="2050049"/>
            <a:ext cx="2715080" cy="1607551"/>
          </a:xfrm>
          <a:prstGeom prst="roundRect">
            <a:avLst/>
          </a:prstGeom>
          <a:solidFill>
            <a:srgbClr val="213E9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High-Temperature Alloy Creep</a:t>
            </a:r>
            <a:r>
              <a:rPr lang="en-US" b="1" baseline="30000" dirty="0"/>
              <a:t>1</a:t>
            </a:r>
          </a:p>
          <a:p>
            <a:pPr algn="ctr"/>
            <a:r>
              <a:rPr lang="en-US" dirty="0"/>
              <a:t>LAROMANCE/</a:t>
            </a:r>
            <a:r>
              <a:rPr lang="en-US" dirty="0" err="1"/>
              <a:t>LApx</a:t>
            </a:r>
            <a:br>
              <a:rPr lang="en-US" dirty="0"/>
            </a:br>
            <a:r>
              <a:rPr lang="en-US" dirty="0"/>
              <a:t>NEML2</a:t>
            </a:r>
            <a:br>
              <a:rPr lang="en-US" dirty="0"/>
            </a:br>
            <a:r>
              <a:rPr lang="en-US" dirty="0"/>
              <a:t>Grizzly/</a:t>
            </a:r>
            <a:r>
              <a:rPr lang="en-US" dirty="0" err="1"/>
              <a:t>BlackBear</a:t>
            </a:r>
            <a:endParaRPr lang="en-US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FBB5F42-326F-4AA0-113B-26B0E4A15102}"/>
              </a:ext>
            </a:extLst>
          </p:cNvPr>
          <p:cNvSpPr/>
          <p:nvPr/>
        </p:nvSpPr>
        <p:spPr>
          <a:xfrm>
            <a:off x="381000" y="4266477"/>
            <a:ext cx="2586586" cy="991323"/>
          </a:xfrm>
          <a:prstGeom prst="roundRect">
            <a:avLst/>
          </a:prstGeom>
          <a:solidFill>
            <a:srgbClr val="213E9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Reinforced Concrete Degradation</a:t>
            </a:r>
            <a:br>
              <a:rPr lang="en-US" dirty="0"/>
            </a:br>
            <a:r>
              <a:rPr lang="en-US" dirty="0"/>
              <a:t>Grizzly/</a:t>
            </a:r>
            <a:r>
              <a:rPr lang="en-US" dirty="0" err="1"/>
              <a:t>BlackBear</a:t>
            </a:r>
            <a:endParaRPr lang="en-US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D1B4D3E-72ED-54E0-3B8C-6254D2A291F7}"/>
              </a:ext>
            </a:extLst>
          </p:cNvPr>
          <p:cNvSpPr/>
          <p:nvPr/>
        </p:nvSpPr>
        <p:spPr>
          <a:xfrm>
            <a:off x="3087221" y="3258022"/>
            <a:ext cx="2780179" cy="780578"/>
          </a:xfrm>
          <a:prstGeom prst="roundRect">
            <a:avLst/>
          </a:prstGeom>
          <a:solidFill>
            <a:srgbClr val="213E9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Graphite Components</a:t>
            </a:r>
            <a:r>
              <a:rPr lang="en-US" b="1" baseline="30000" dirty="0"/>
              <a:t>2</a:t>
            </a:r>
            <a:br>
              <a:rPr lang="en-US" dirty="0"/>
            </a:br>
            <a:r>
              <a:rPr lang="en-US" dirty="0"/>
              <a:t>Grizzly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CE7D4F1-8F68-D5A7-1BF1-CB7AE2F3D83D}"/>
              </a:ext>
            </a:extLst>
          </p:cNvPr>
          <p:cNvSpPr/>
          <p:nvPr/>
        </p:nvSpPr>
        <p:spPr>
          <a:xfrm>
            <a:off x="3331139" y="1991169"/>
            <a:ext cx="2321618" cy="1133031"/>
          </a:xfrm>
          <a:prstGeom prst="roundRect">
            <a:avLst/>
          </a:prstGeom>
          <a:solidFill>
            <a:srgbClr val="203E9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Fast-Reactor Core Duct Deformation</a:t>
            </a:r>
          </a:p>
          <a:p>
            <a:pPr algn="ctr"/>
            <a:r>
              <a:rPr lang="en-US" dirty="0"/>
              <a:t>MOOSE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7F137CEA-432E-C8E8-E665-4D0CDEA4FD8E}"/>
              </a:ext>
            </a:extLst>
          </p:cNvPr>
          <p:cNvSpPr/>
          <p:nvPr/>
        </p:nvSpPr>
        <p:spPr>
          <a:xfrm>
            <a:off x="6829150" y="1910349"/>
            <a:ext cx="1812870" cy="1213851"/>
          </a:xfrm>
          <a:prstGeom prst="roundRect">
            <a:avLst/>
          </a:prstGeom>
          <a:solidFill>
            <a:srgbClr val="213E9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Databases</a:t>
            </a:r>
            <a:br>
              <a:rPr lang="en-US" dirty="0"/>
            </a:br>
            <a:r>
              <a:rPr lang="en-US" dirty="0"/>
              <a:t>MSTDB-TP</a:t>
            </a:r>
          </a:p>
          <a:p>
            <a:pPr algn="ctr"/>
            <a:r>
              <a:rPr lang="en-US" dirty="0"/>
              <a:t>MSTDB-TC</a:t>
            </a:r>
            <a:r>
              <a:rPr lang="en-US" baseline="30000" dirty="0"/>
              <a:t>3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15E86602-8DA6-033C-1B67-5C9EB1CD9FED}"/>
              </a:ext>
            </a:extLst>
          </p:cNvPr>
          <p:cNvSpPr/>
          <p:nvPr/>
        </p:nvSpPr>
        <p:spPr>
          <a:xfrm>
            <a:off x="9299490" y="1828800"/>
            <a:ext cx="2260600" cy="1366252"/>
          </a:xfrm>
          <a:prstGeom prst="roundRect">
            <a:avLst/>
          </a:prstGeom>
          <a:solidFill>
            <a:srgbClr val="213E9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Gibbs Energy Minimizer</a:t>
            </a:r>
            <a:br>
              <a:rPr lang="en-US" dirty="0"/>
            </a:br>
            <a:r>
              <a:rPr lang="en-US" dirty="0" err="1"/>
              <a:t>Thermochimica</a:t>
            </a:r>
            <a:r>
              <a:rPr lang="en-US" dirty="0"/>
              <a:t>/</a:t>
            </a:r>
          </a:p>
          <a:p>
            <a:pPr algn="ctr"/>
            <a:r>
              <a:rPr lang="en-US" dirty="0"/>
              <a:t>MOOSE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C2FA8606-C426-1ADA-3804-0397949FD45C}"/>
              </a:ext>
            </a:extLst>
          </p:cNvPr>
          <p:cNvSpPr/>
          <p:nvPr/>
        </p:nvSpPr>
        <p:spPr>
          <a:xfrm>
            <a:off x="9335551" y="3285278"/>
            <a:ext cx="2260600" cy="1350475"/>
          </a:xfrm>
          <a:prstGeom prst="roundRect">
            <a:avLst/>
          </a:prstGeom>
          <a:solidFill>
            <a:srgbClr val="213E9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Transport Codes</a:t>
            </a:r>
            <a:br>
              <a:rPr lang="en-US" dirty="0"/>
            </a:br>
            <a:r>
              <a:rPr lang="en-US" dirty="0"/>
              <a:t>Mole</a:t>
            </a:r>
          </a:p>
          <a:p>
            <a:pPr algn="ctr"/>
            <a:r>
              <a:rPr lang="en-US" dirty="0"/>
              <a:t>Pronghorn</a:t>
            </a:r>
            <a:br>
              <a:rPr lang="en-US" dirty="0"/>
            </a:br>
            <a:r>
              <a:rPr lang="en-US" dirty="0"/>
              <a:t>MOSCATO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3C4F2D98-598F-15BD-2E05-6DC8AC5080AD}"/>
              </a:ext>
            </a:extLst>
          </p:cNvPr>
          <p:cNvSpPr/>
          <p:nvPr/>
        </p:nvSpPr>
        <p:spPr>
          <a:xfrm>
            <a:off x="6568840" y="3200400"/>
            <a:ext cx="2416450" cy="1389153"/>
          </a:xfrm>
          <a:prstGeom prst="roundRect">
            <a:avLst/>
          </a:prstGeom>
          <a:solidFill>
            <a:srgbClr val="213E9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Ab-initio Salt Property Prediction</a:t>
            </a:r>
            <a:endParaRPr lang="en-US" dirty="0"/>
          </a:p>
          <a:p>
            <a:pPr algn="ctr"/>
            <a:r>
              <a:rPr lang="en-US" dirty="0"/>
              <a:t>AIMD, MD, MD with ML potentials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1E4AA3CC-CE74-94F0-2D6A-C0345BDA691D}"/>
              </a:ext>
            </a:extLst>
          </p:cNvPr>
          <p:cNvSpPr/>
          <p:nvPr/>
        </p:nvSpPr>
        <p:spPr>
          <a:xfrm>
            <a:off x="3371121" y="4191000"/>
            <a:ext cx="2170094" cy="1213851"/>
          </a:xfrm>
          <a:prstGeom prst="roundRect">
            <a:avLst/>
          </a:prstGeom>
          <a:solidFill>
            <a:srgbClr val="213E9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LWR Reactor Pressure Vessel Integrity</a:t>
            </a:r>
            <a:br>
              <a:rPr lang="en-US" dirty="0"/>
            </a:br>
            <a:r>
              <a:rPr lang="en-US" dirty="0"/>
              <a:t>Grizzly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243D59-FDF1-BAA9-AD3E-3C5D8CD08A01}"/>
              </a:ext>
            </a:extLst>
          </p:cNvPr>
          <p:cNvSpPr txBox="1"/>
          <p:nvPr/>
        </p:nvSpPr>
        <p:spPr>
          <a:xfrm>
            <a:off x="6315238" y="5909846"/>
            <a:ext cx="29049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aseline="30000" dirty="0"/>
              <a:t>3</a:t>
            </a:r>
            <a:r>
              <a:rPr lang="en-US" sz="1600" dirty="0"/>
              <a:t>Developed by MSR program 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F5695A33-EFD6-B26A-FAB4-78817DAC6E93}"/>
              </a:ext>
            </a:extLst>
          </p:cNvPr>
          <p:cNvSpPr/>
          <p:nvPr/>
        </p:nvSpPr>
        <p:spPr>
          <a:xfrm>
            <a:off x="8285590" y="4739846"/>
            <a:ext cx="2027800" cy="971014"/>
          </a:xfrm>
          <a:prstGeom prst="roundRect">
            <a:avLst/>
          </a:prstGeom>
          <a:solidFill>
            <a:srgbClr val="213E9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Metal Hydride Moderators</a:t>
            </a:r>
            <a:br>
              <a:rPr lang="en-US" dirty="0"/>
            </a:br>
            <a:r>
              <a:rPr lang="en-US" dirty="0"/>
              <a:t>SWIFT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6B365D-C8AF-49BA-938B-0702C0429D15}"/>
              </a:ext>
            </a:extLst>
          </p:cNvPr>
          <p:cNvSpPr txBox="1"/>
          <p:nvPr/>
        </p:nvSpPr>
        <p:spPr>
          <a:xfrm>
            <a:off x="134230" y="5909846"/>
            <a:ext cx="34076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aseline="30000" dirty="0"/>
              <a:t>1</a:t>
            </a:r>
            <a:r>
              <a:rPr lang="en-US" sz="1600" dirty="0"/>
              <a:t>Coordination with AMMT program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1ABC6D-0FF4-DEB1-BFCA-55ABEE4DA08C}"/>
              </a:ext>
            </a:extLst>
          </p:cNvPr>
          <p:cNvSpPr txBox="1"/>
          <p:nvPr/>
        </p:nvSpPr>
        <p:spPr>
          <a:xfrm>
            <a:off x="3643494" y="5909846"/>
            <a:ext cx="25287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aseline="30000" dirty="0"/>
              <a:t>2</a:t>
            </a:r>
            <a:r>
              <a:rPr lang="en-US" sz="1600" dirty="0"/>
              <a:t>Data from ART program </a:t>
            </a:r>
          </a:p>
        </p:txBody>
      </p:sp>
    </p:spTree>
    <p:extLst>
      <p:ext uri="{BB962C8B-B14F-4D97-AF65-F5344CB8AC3E}">
        <p14:creationId xmlns:p14="http://schemas.microsoft.com/office/powerpoint/2010/main" val="1055608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D225D9-0A9C-EC02-E956-A54B6747BF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D685E-04F9-B557-76F1-314F800ED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4800"/>
            <a:ext cx="12039600" cy="685800"/>
          </a:xfrm>
        </p:spPr>
        <p:txBody>
          <a:bodyPr/>
          <a:lstStyle/>
          <a:p>
            <a:r>
              <a:rPr lang="en-US" dirty="0"/>
              <a:t>Research Topics and Codes (Presentation topics highlighted)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BE256E-38BC-AA27-5A6B-5EE72F825C06}"/>
              </a:ext>
            </a:extLst>
          </p:cNvPr>
          <p:cNvSpPr txBox="1"/>
          <p:nvPr/>
        </p:nvSpPr>
        <p:spPr>
          <a:xfrm>
            <a:off x="3951890" y="1650124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</a:pPr>
            <a:endParaRPr lang="en-US" sz="2323" b="1" dirty="0">
              <a:solidFill>
                <a:srgbClr val="FFFFFF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D44995-12EE-A568-1B60-90AB6F4B42FB}"/>
              </a:ext>
            </a:extLst>
          </p:cNvPr>
          <p:cNvSpPr txBox="1"/>
          <p:nvPr/>
        </p:nvSpPr>
        <p:spPr>
          <a:xfrm>
            <a:off x="2732690" y="1502979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</a:pPr>
            <a:endParaRPr lang="en-US" sz="2323" b="1" dirty="0">
              <a:solidFill>
                <a:srgbClr val="FFFFFF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D157EDC-5A3E-1904-2D83-4CADA952CBFD}"/>
              </a:ext>
            </a:extLst>
          </p:cNvPr>
          <p:cNvSpPr/>
          <p:nvPr/>
        </p:nvSpPr>
        <p:spPr>
          <a:xfrm>
            <a:off x="190571" y="1407160"/>
            <a:ext cx="5763189" cy="44602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B9E6454-6A46-E0BA-84FD-842E7E553E6B}"/>
              </a:ext>
            </a:extLst>
          </p:cNvPr>
          <p:cNvSpPr/>
          <p:nvPr/>
        </p:nvSpPr>
        <p:spPr>
          <a:xfrm>
            <a:off x="6254640" y="1391920"/>
            <a:ext cx="5763189" cy="44602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6F61E7-3EB2-79E9-825D-DAEEE36E39C3}"/>
              </a:ext>
            </a:extLst>
          </p:cNvPr>
          <p:cNvSpPr txBox="1"/>
          <p:nvPr/>
        </p:nvSpPr>
        <p:spPr>
          <a:xfrm>
            <a:off x="762000" y="1391920"/>
            <a:ext cx="4610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Structural Material Performance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D2E8F9-D2E5-415F-F9C1-919B854E62F9}"/>
              </a:ext>
            </a:extLst>
          </p:cNvPr>
          <p:cNvSpPr txBox="1"/>
          <p:nvPr/>
        </p:nvSpPr>
        <p:spPr>
          <a:xfrm>
            <a:off x="6756400" y="1371600"/>
            <a:ext cx="467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Molten-Salt Chemistry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812C253-667A-B39B-F73E-2083EA335B1B}"/>
              </a:ext>
            </a:extLst>
          </p:cNvPr>
          <p:cNvSpPr/>
          <p:nvPr/>
        </p:nvSpPr>
        <p:spPr>
          <a:xfrm>
            <a:off x="320080" y="2050049"/>
            <a:ext cx="2715080" cy="160755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High-Temperature Alloy Creep</a:t>
            </a:r>
            <a:r>
              <a:rPr lang="en-US" b="1" baseline="30000" dirty="0"/>
              <a:t>1</a:t>
            </a:r>
          </a:p>
          <a:p>
            <a:pPr algn="ctr"/>
            <a:r>
              <a:rPr lang="en-US" dirty="0"/>
              <a:t>LAROMANCE/</a:t>
            </a:r>
            <a:r>
              <a:rPr lang="en-US" dirty="0" err="1"/>
              <a:t>LApx</a:t>
            </a:r>
            <a:br>
              <a:rPr lang="en-US" dirty="0"/>
            </a:br>
            <a:r>
              <a:rPr lang="en-US" dirty="0"/>
              <a:t>NEML2</a:t>
            </a:r>
            <a:br>
              <a:rPr lang="en-US" dirty="0"/>
            </a:br>
            <a:r>
              <a:rPr lang="en-US" dirty="0"/>
              <a:t>Grizzly/</a:t>
            </a:r>
            <a:r>
              <a:rPr lang="en-US" dirty="0" err="1"/>
              <a:t>BlackBear</a:t>
            </a:r>
            <a:endParaRPr lang="en-US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F46FE0A1-0150-5AC9-493A-E1BD308BD03F}"/>
              </a:ext>
            </a:extLst>
          </p:cNvPr>
          <p:cNvSpPr/>
          <p:nvPr/>
        </p:nvSpPr>
        <p:spPr>
          <a:xfrm>
            <a:off x="381000" y="4266477"/>
            <a:ext cx="2586586" cy="991323"/>
          </a:xfrm>
          <a:prstGeom prst="roundRect">
            <a:avLst/>
          </a:prstGeom>
          <a:solidFill>
            <a:srgbClr val="213E9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Reinforced Concrete Degradation</a:t>
            </a:r>
            <a:br>
              <a:rPr lang="en-US" dirty="0"/>
            </a:br>
            <a:r>
              <a:rPr lang="en-US" dirty="0"/>
              <a:t>Grizzly/</a:t>
            </a:r>
            <a:r>
              <a:rPr lang="en-US" dirty="0" err="1"/>
              <a:t>BlackBear</a:t>
            </a:r>
            <a:endParaRPr lang="en-US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3E105CDE-6852-824E-F0E2-E6158423ADF5}"/>
              </a:ext>
            </a:extLst>
          </p:cNvPr>
          <p:cNvSpPr/>
          <p:nvPr/>
        </p:nvSpPr>
        <p:spPr>
          <a:xfrm>
            <a:off x="3087221" y="3258022"/>
            <a:ext cx="2780179" cy="78057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Graphite Components</a:t>
            </a:r>
            <a:r>
              <a:rPr lang="en-US" b="1" baseline="30000" dirty="0"/>
              <a:t>2</a:t>
            </a:r>
            <a:br>
              <a:rPr lang="en-US" dirty="0"/>
            </a:br>
            <a:r>
              <a:rPr lang="en-US" dirty="0"/>
              <a:t>Grizzly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28913635-C7D8-AE69-C0B7-C04C45C8F86B}"/>
              </a:ext>
            </a:extLst>
          </p:cNvPr>
          <p:cNvSpPr/>
          <p:nvPr/>
        </p:nvSpPr>
        <p:spPr>
          <a:xfrm>
            <a:off x="3331139" y="1991169"/>
            <a:ext cx="2321618" cy="1133031"/>
          </a:xfrm>
          <a:prstGeom prst="roundRect">
            <a:avLst/>
          </a:prstGeom>
          <a:solidFill>
            <a:srgbClr val="203E9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Fast-Reactor Core Duct Deformation</a:t>
            </a:r>
          </a:p>
          <a:p>
            <a:pPr algn="ctr"/>
            <a:r>
              <a:rPr lang="en-US" dirty="0"/>
              <a:t>MOOSE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31C2518E-461B-5418-8124-28673577E818}"/>
              </a:ext>
            </a:extLst>
          </p:cNvPr>
          <p:cNvSpPr/>
          <p:nvPr/>
        </p:nvSpPr>
        <p:spPr>
          <a:xfrm>
            <a:off x="6829150" y="1910349"/>
            <a:ext cx="1812870" cy="121385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Databases</a:t>
            </a:r>
            <a:br>
              <a:rPr lang="en-US" dirty="0"/>
            </a:br>
            <a:r>
              <a:rPr lang="en-US" dirty="0"/>
              <a:t>MSTDB-TP</a:t>
            </a:r>
          </a:p>
          <a:p>
            <a:pPr algn="ctr"/>
            <a:r>
              <a:rPr lang="en-US" dirty="0"/>
              <a:t>MSTDB-TC</a:t>
            </a:r>
            <a:r>
              <a:rPr lang="en-US" baseline="30000" dirty="0"/>
              <a:t>3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669E7D27-3BFE-56BA-0FF9-F3D2BE5EFB9D}"/>
              </a:ext>
            </a:extLst>
          </p:cNvPr>
          <p:cNvSpPr/>
          <p:nvPr/>
        </p:nvSpPr>
        <p:spPr>
          <a:xfrm>
            <a:off x="9299490" y="1828800"/>
            <a:ext cx="2260600" cy="136625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Gibbs Energy Minimizer</a:t>
            </a:r>
            <a:br>
              <a:rPr lang="en-US" dirty="0"/>
            </a:br>
            <a:r>
              <a:rPr lang="en-US" dirty="0" err="1"/>
              <a:t>Thermochimica</a:t>
            </a:r>
            <a:r>
              <a:rPr lang="en-US" dirty="0"/>
              <a:t>/</a:t>
            </a:r>
          </a:p>
          <a:p>
            <a:pPr algn="ctr"/>
            <a:r>
              <a:rPr lang="en-US" dirty="0"/>
              <a:t>MOOSE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9384FDA7-B1C7-A9E8-ED84-447894601FAF}"/>
              </a:ext>
            </a:extLst>
          </p:cNvPr>
          <p:cNvSpPr/>
          <p:nvPr/>
        </p:nvSpPr>
        <p:spPr>
          <a:xfrm>
            <a:off x="9335551" y="3285278"/>
            <a:ext cx="2260600" cy="135047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Transport Codes</a:t>
            </a:r>
            <a:br>
              <a:rPr lang="en-US" dirty="0"/>
            </a:br>
            <a:r>
              <a:rPr lang="en-US" dirty="0"/>
              <a:t>Mole</a:t>
            </a:r>
          </a:p>
          <a:p>
            <a:pPr algn="ctr"/>
            <a:r>
              <a:rPr lang="en-US" dirty="0"/>
              <a:t>Pronghorn</a:t>
            </a:r>
            <a:br>
              <a:rPr lang="en-US" dirty="0"/>
            </a:br>
            <a:r>
              <a:rPr lang="en-US" dirty="0"/>
              <a:t>MOSCATO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FCBDDAAA-4831-CA53-1DBD-A21DB5521B81}"/>
              </a:ext>
            </a:extLst>
          </p:cNvPr>
          <p:cNvSpPr/>
          <p:nvPr/>
        </p:nvSpPr>
        <p:spPr>
          <a:xfrm>
            <a:off x="6568840" y="3200400"/>
            <a:ext cx="2416450" cy="138915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Ab-initio Salt Property Prediction</a:t>
            </a:r>
            <a:endParaRPr lang="en-US" dirty="0"/>
          </a:p>
          <a:p>
            <a:pPr algn="ctr"/>
            <a:r>
              <a:rPr lang="en-US" dirty="0"/>
              <a:t>AIMD, MD, MD with ML potentials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A24353FE-66A4-032E-AA4F-EBED477199FD}"/>
              </a:ext>
            </a:extLst>
          </p:cNvPr>
          <p:cNvSpPr/>
          <p:nvPr/>
        </p:nvSpPr>
        <p:spPr>
          <a:xfrm>
            <a:off x="3371121" y="4191000"/>
            <a:ext cx="2170094" cy="1213851"/>
          </a:xfrm>
          <a:prstGeom prst="roundRect">
            <a:avLst/>
          </a:prstGeom>
          <a:solidFill>
            <a:srgbClr val="213E9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LWR Reactor Pressure Vessel Integrity</a:t>
            </a:r>
            <a:br>
              <a:rPr lang="en-US" dirty="0"/>
            </a:br>
            <a:r>
              <a:rPr lang="en-US" dirty="0"/>
              <a:t>Grizzly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0BF35EC-BBEF-BF32-584C-AF2FE3E83E6B}"/>
              </a:ext>
            </a:extLst>
          </p:cNvPr>
          <p:cNvSpPr txBox="1"/>
          <p:nvPr/>
        </p:nvSpPr>
        <p:spPr>
          <a:xfrm>
            <a:off x="6315238" y="5909846"/>
            <a:ext cx="29049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aseline="30000" dirty="0"/>
              <a:t>3</a:t>
            </a:r>
            <a:r>
              <a:rPr lang="en-US" sz="1600" dirty="0"/>
              <a:t>Developed by MSR program 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4F5B316-DD18-5BC6-C990-A86BF137E6B4}"/>
              </a:ext>
            </a:extLst>
          </p:cNvPr>
          <p:cNvSpPr/>
          <p:nvPr/>
        </p:nvSpPr>
        <p:spPr>
          <a:xfrm>
            <a:off x="8285590" y="4739846"/>
            <a:ext cx="2027800" cy="971014"/>
          </a:xfrm>
          <a:prstGeom prst="roundRect">
            <a:avLst/>
          </a:prstGeom>
          <a:solidFill>
            <a:srgbClr val="213E9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Metal Hydride Moderators</a:t>
            </a:r>
            <a:br>
              <a:rPr lang="en-US" dirty="0"/>
            </a:br>
            <a:r>
              <a:rPr lang="en-US" dirty="0"/>
              <a:t>SWIFT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339F67-1563-4341-3680-BD2C462742AD}"/>
              </a:ext>
            </a:extLst>
          </p:cNvPr>
          <p:cNvSpPr txBox="1"/>
          <p:nvPr/>
        </p:nvSpPr>
        <p:spPr>
          <a:xfrm>
            <a:off x="134230" y="5909846"/>
            <a:ext cx="34076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aseline="30000" dirty="0"/>
              <a:t>1</a:t>
            </a:r>
            <a:r>
              <a:rPr lang="en-US" sz="1600" dirty="0"/>
              <a:t>Coordination with AMMT program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B7B35A-AB75-B46D-E84F-321D35869E9E}"/>
              </a:ext>
            </a:extLst>
          </p:cNvPr>
          <p:cNvSpPr txBox="1"/>
          <p:nvPr/>
        </p:nvSpPr>
        <p:spPr>
          <a:xfrm>
            <a:off x="3643494" y="5909846"/>
            <a:ext cx="25287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aseline="30000" dirty="0"/>
              <a:t>2</a:t>
            </a:r>
            <a:r>
              <a:rPr lang="en-US" sz="1600" dirty="0"/>
              <a:t>Data from ART program </a:t>
            </a:r>
          </a:p>
        </p:txBody>
      </p:sp>
    </p:spTree>
    <p:extLst>
      <p:ext uri="{BB962C8B-B14F-4D97-AF65-F5344CB8AC3E}">
        <p14:creationId xmlns:p14="http://schemas.microsoft.com/office/powerpoint/2010/main" val="3751380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BC0A17-1396-380F-9110-87B4B871E2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E3128-EDFE-9C5B-9AA0-4AD39809F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Graphite Thermomechanical Modeling: INL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17182C-6C99-2F3F-4368-B8E8556B994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27" b="97041" l="2784" r="95323">
                        <a14:foregroundMark x1="50111" y1="6531" x2="50111" y2="6531"/>
                        <a14:foregroundMark x1="50111" y1="3061" x2="50111" y2="3061"/>
                        <a14:foregroundMark x1="49555" y1="1633" x2="49555" y2="1633"/>
                        <a14:foregroundMark x1="48775" y1="1327" x2="48775" y2="1327"/>
                        <a14:foregroundMark x1="81180" y1="32041" x2="81180" y2="32041"/>
                        <a14:foregroundMark x1="90757" y1="46633" x2="90757" y2="46633"/>
                        <a14:foregroundMark x1="90757" y1="56939" x2="90757" y2="56939"/>
                        <a14:foregroundMark x1="43987" y1="92143" x2="43987" y2="92143"/>
                        <a14:foregroundMark x1="48330" y1="97041" x2="48330" y2="97041"/>
                        <a14:foregroundMark x1="95323" y1="47755" x2="95323" y2="47755"/>
                        <a14:foregroundMark x1="7906" y1="35102" x2="7906" y2="35102"/>
                        <a14:foregroundMark x1="2784" y1="28980" x2="2784" y2="28980"/>
                        <a14:foregroundMark x1="48330" y1="49490" x2="48330" y2="49490"/>
                        <a14:foregroundMark x1="49889" y1="49184" x2="49889" y2="49184"/>
                      </a14:backgroundRemoval>
                    </a14:imgEffect>
                  </a14:imgLayer>
                </a14:imgProps>
              </a:ext>
            </a:extLst>
          </a:blip>
          <a:srcRect l="2865" r="1795" b="1176"/>
          <a:stretch/>
        </p:blipFill>
        <p:spPr>
          <a:xfrm>
            <a:off x="9071420" y="1780757"/>
            <a:ext cx="2572469" cy="2909981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2849D0F5-6AE3-DED9-6A7C-3DBDECCDD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63" y="2092960"/>
            <a:ext cx="2996095" cy="2148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1A19C0-4889-F4C7-093F-0FFE82EEB6A8}"/>
              </a:ext>
            </a:extLst>
          </p:cNvPr>
          <p:cNvSpPr txBox="1"/>
          <p:nvPr/>
        </p:nvSpPr>
        <p:spPr>
          <a:xfrm>
            <a:off x="919699" y="1419999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Experimental Data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41F72A-6F81-DC50-C946-91193E3ED1A8}"/>
              </a:ext>
            </a:extLst>
          </p:cNvPr>
          <p:cNvSpPr txBox="1"/>
          <p:nvPr/>
        </p:nvSpPr>
        <p:spPr>
          <a:xfrm>
            <a:off x="9592060" y="1219200"/>
            <a:ext cx="1531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Component </a:t>
            </a:r>
          </a:p>
          <a:p>
            <a:pPr algn="ctr"/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Simulation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DFD658-79BC-6BA0-469D-B3AF8DA343AF}"/>
              </a:ext>
            </a:extLst>
          </p:cNvPr>
          <p:cNvSpPr txBox="1"/>
          <p:nvPr/>
        </p:nvSpPr>
        <p:spPr>
          <a:xfrm>
            <a:off x="4530950" y="1295400"/>
            <a:ext cx="3130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Thermomechanical Model Development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1A817E-CEC2-6B57-C467-DFDAF3761C2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4760"/>
          <a:stretch/>
        </p:blipFill>
        <p:spPr>
          <a:xfrm>
            <a:off x="4142050" y="1978140"/>
            <a:ext cx="3924300" cy="3041957"/>
          </a:xfrm>
          <a:prstGeom prst="rect">
            <a:avLst/>
          </a:prstGeom>
        </p:spPr>
      </p:pic>
      <p:sp>
        <p:nvSpPr>
          <p:cNvPr id="10" name="Chevron 9">
            <a:extLst>
              <a:ext uri="{FF2B5EF4-FFF2-40B4-BE49-F238E27FC236}">
                <a16:creationId xmlns:a16="http://schemas.microsoft.com/office/drawing/2014/main" id="{909E51D6-1922-F3E6-615A-516B14D51390}"/>
              </a:ext>
            </a:extLst>
          </p:cNvPr>
          <p:cNvSpPr/>
          <p:nvPr/>
        </p:nvSpPr>
        <p:spPr>
          <a:xfrm>
            <a:off x="8269480" y="2884917"/>
            <a:ext cx="598810" cy="590719"/>
          </a:xfrm>
          <a:prstGeom prst="chevron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>
            <a:extLst>
              <a:ext uri="{FF2B5EF4-FFF2-40B4-BE49-F238E27FC236}">
                <a16:creationId xmlns:a16="http://schemas.microsoft.com/office/drawing/2014/main" id="{77B6F917-7D0B-0EB0-8A24-4240B93DCD8E}"/>
              </a:ext>
            </a:extLst>
          </p:cNvPr>
          <p:cNvSpPr/>
          <p:nvPr/>
        </p:nvSpPr>
        <p:spPr>
          <a:xfrm>
            <a:off x="3501149" y="2868976"/>
            <a:ext cx="598810" cy="590719"/>
          </a:xfrm>
          <a:prstGeom prst="chevron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98B98BFA-FDF9-FADA-BDB8-FE4F9014BA6F}"/>
              </a:ext>
            </a:extLst>
          </p:cNvPr>
          <p:cNvSpPr/>
          <p:nvPr/>
        </p:nvSpPr>
        <p:spPr>
          <a:xfrm>
            <a:off x="4142050" y="1219200"/>
            <a:ext cx="7586987" cy="3817452"/>
          </a:xfrm>
          <a:prstGeom prst="roundRect">
            <a:avLst>
              <a:gd name="adj" fmla="val 7829"/>
            </a:avLst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992587-B48A-BD03-5AFA-A62AE5F5E34E}"/>
              </a:ext>
            </a:extLst>
          </p:cNvPr>
          <p:cNvSpPr txBox="1"/>
          <p:nvPr/>
        </p:nvSpPr>
        <p:spPr>
          <a:xfrm>
            <a:off x="136631" y="4827498"/>
            <a:ext cx="11369569" cy="14209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500"/>
              </a:spcBef>
              <a:buNone/>
            </a:pPr>
            <a:r>
              <a:rPr lang="en-US" sz="2400" b="1" dirty="0">
                <a:solidFill>
                  <a:schemeClr val="accent1"/>
                </a:solidFill>
              </a:rPr>
              <a:t>Key Accomplishments</a:t>
            </a:r>
            <a:endParaRPr lang="en-US" sz="2800" b="1" dirty="0">
              <a:solidFill>
                <a:schemeClr val="accent1"/>
              </a:solidFill>
            </a:endParaRPr>
          </a:p>
          <a:p>
            <a:pPr marL="285750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cs typeface="Arial"/>
              </a:rPr>
              <a:t>Parameterized nuclear graphite models from advanced graphite creep (AGC) campaign data for IG-110 and NBG-18 and implemented in Grizzly</a:t>
            </a:r>
          </a:p>
          <a:p>
            <a:pPr marL="285750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cs typeface="Arial"/>
              </a:rPr>
              <a:t>Improved capability for modeling discrete cracks in 2D with XFEM in MOOSE, targeting graphite needs</a:t>
            </a:r>
            <a:endParaRPr lang="en-US" sz="11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0329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F1D0C5-218F-1BC8-1AEF-92AF31ED95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10C20B8B-6239-66BB-B30D-618E82162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5644" y="1647779"/>
            <a:ext cx="3076297" cy="26194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DF0840-676D-42F8-7703-37403A58A1F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1733" b="67140"/>
          <a:stretch/>
        </p:blipFill>
        <p:spPr>
          <a:xfrm>
            <a:off x="1635783" y="1551545"/>
            <a:ext cx="2783817" cy="14964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779764-E575-2FAF-933B-AB4E3AC75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High-Temperature Alloy Response: ANL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2EE145-9755-B157-9A79-75A4CFC0A1A8}"/>
              </a:ext>
            </a:extLst>
          </p:cNvPr>
          <p:cNvSpPr txBox="1"/>
          <p:nvPr/>
        </p:nvSpPr>
        <p:spPr>
          <a:xfrm>
            <a:off x="1320160" y="1307068"/>
            <a:ext cx="3480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NEML2 Material Model Library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AFF938D2-8308-F8D2-D0EE-42D9D39C19DE}"/>
              </a:ext>
            </a:extLst>
          </p:cNvPr>
          <p:cNvSpPr/>
          <p:nvPr/>
        </p:nvSpPr>
        <p:spPr>
          <a:xfrm>
            <a:off x="533400" y="1277265"/>
            <a:ext cx="5257800" cy="4894935"/>
          </a:xfrm>
          <a:prstGeom prst="roundRect">
            <a:avLst>
              <a:gd name="adj" fmla="val 7829"/>
            </a:avLst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DC139D1-DE2D-8E59-6246-34DB6CEBB04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4" t="67035" r="51469" b="105"/>
          <a:stretch/>
        </p:blipFill>
        <p:spPr>
          <a:xfrm>
            <a:off x="1635782" y="2999345"/>
            <a:ext cx="2783817" cy="149645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93F699C-EAD9-AFF8-857A-F1B6FEAFD597}"/>
              </a:ext>
            </a:extLst>
          </p:cNvPr>
          <p:cNvSpPr txBox="1"/>
          <p:nvPr/>
        </p:nvSpPr>
        <p:spPr>
          <a:xfrm>
            <a:off x="685798" y="4433373"/>
            <a:ext cx="480060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Arial"/>
              </a:rPr>
              <a:t>High-performance, GPU-capable, material model library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cs typeface="Arial"/>
              </a:rPr>
              <a:t>Phenomenological models for high-temperature alloys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cs typeface="Arial"/>
              </a:rPr>
              <a:t>Crystal plasticity models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cs typeface="Arial"/>
              </a:rPr>
              <a:t>Official release of NEML2 in FY24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EB42D5-3BC3-D29F-0D1B-A5374310883D}"/>
              </a:ext>
            </a:extLst>
          </p:cNvPr>
          <p:cNvSpPr txBox="1"/>
          <p:nvPr/>
        </p:nvSpPr>
        <p:spPr>
          <a:xfrm>
            <a:off x="7315200" y="1275798"/>
            <a:ext cx="3429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Support for Alloy 709 Accelerated Qualification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3C16E64-FF7A-6805-7DA1-2C958C7B4A5C}"/>
              </a:ext>
            </a:extLst>
          </p:cNvPr>
          <p:cNvSpPr/>
          <p:nvPr/>
        </p:nvSpPr>
        <p:spPr>
          <a:xfrm>
            <a:off x="6248401" y="1275798"/>
            <a:ext cx="5257800" cy="4894935"/>
          </a:xfrm>
          <a:prstGeom prst="roundRect">
            <a:avLst>
              <a:gd name="adj" fmla="val 7829"/>
            </a:avLst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DBFCED0-165F-9344-A60D-D665751C2C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8227" y="2066982"/>
            <a:ext cx="1600200" cy="159061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B0BB400-DAD2-8BA6-C36B-6F21437A8E0B}"/>
              </a:ext>
            </a:extLst>
          </p:cNvPr>
          <p:cNvSpPr txBox="1"/>
          <p:nvPr/>
        </p:nvSpPr>
        <p:spPr>
          <a:xfrm>
            <a:off x="6248401" y="3657600"/>
            <a:ext cx="2438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Representative volume element model used for simulations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42FC331-5D12-6012-67CB-0E05AB3E6487}"/>
              </a:ext>
            </a:extLst>
          </p:cNvPr>
          <p:cNvSpPr txBox="1"/>
          <p:nvPr/>
        </p:nvSpPr>
        <p:spPr>
          <a:xfrm>
            <a:off x="8397074" y="4142601"/>
            <a:ext cx="30415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Summary plot of predicted time to failure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91D65BA-FFBD-5B81-7D48-0D24FCABF810}"/>
              </a:ext>
            </a:extLst>
          </p:cNvPr>
          <p:cNvSpPr txBox="1"/>
          <p:nvPr/>
        </p:nvSpPr>
        <p:spPr>
          <a:xfrm>
            <a:off x="6477000" y="4433373"/>
            <a:ext cx="480060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Arial"/>
              </a:rPr>
              <a:t>Provided simulation support to DOE ART program for qualifying 709 in ASME 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Arial"/>
              </a:rPr>
              <a:t>Ran large set of polycrystal plasticity models to better understand relaxation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Arial"/>
              </a:rPr>
              <a:t>Helps fill gaps in experimental campaigns, which require long test times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266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C7DBFF-0864-052F-0524-959F9264C1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B38E1-D933-5105-BBD7-163D18D58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Grade 91 High-Temperature Alloy Response: LANL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A539E3B7-130C-0CE7-64CE-80D057228131}"/>
              </a:ext>
            </a:extLst>
          </p:cNvPr>
          <p:cNvSpPr txBox="1">
            <a:spLocks/>
          </p:cNvSpPr>
          <p:nvPr/>
        </p:nvSpPr>
        <p:spPr>
          <a:xfrm>
            <a:off x="400080" y="1276274"/>
            <a:ext cx="6534119" cy="428065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chemeClr val="accent1"/>
                </a:solidFill>
              </a:rPr>
              <a:t>Background</a:t>
            </a:r>
            <a:endParaRPr lang="en-US" sz="2000" b="1" dirty="0">
              <a:solidFill>
                <a:schemeClr val="accent1"/>
              </a:solidFill>
            </a:endParaRPr>
          </a:p>
          <a:p>
            <a:pPr>
              <a:spcBef>
                <a:spcPts val="500"/>
              </a:spcBef>
            </a:pPr>
            <a:r>
              <a:rPr lang="en-US" sz="1800" dirty="0"/>
              <a:t>Grade 91 is an important alloy for high temperature reactors</a:t>
            </a:r>
          </a:p>
          <a:p>
            <a:pPr>
              <a:spcBef>
                <a:spcPts val="500"/>
              </a:spcBef>
            </a:pPr>
            <a:r>
              <a:rPr lang="en-US" sz="1800" dirty="0">
                <a:cs typeface="Arial"/>
              </a:rPr>
              <a:t>Prior efforts have developed 3D mesoscale models that predict the influence of microstructure on primary, secondary, and tertiary creep in Grade 91 alloy</a:t>
            </a:r>
          </a:p>
          <a:p>
            <a:pPr>
              <a:spcBef>
                <a:spcPts val="500"/>
              </a:spcBef>
            </a:pPr>
            <a:r>
              <a:rPr lang="en-US" sz="1800" dirty="0">
                <a:cs typeface="Arial"/>
              </a:rPr>
              <a:t>Accounting for irradiation effects is important for understanding performance in reactor environment.</a:t>
            </a:r>
            <a:endParaRPr lang="en-US" sz="1400" dirty="0">
              <a:cs typeface="Arial"/>
            </a:endParaRPr>
          </a:p>
          <a:p>
            <a:pPr marL="0" indent="0">
              <a:spcBef>
                <a:spcPts val="500"/>
              </a:spcBef>
              <a:buNone/>
            </a:pPr>
            <a:r>
              <a:rPr lang="en-US" sz="1800" b="1" dirty="0">
                <a:solidFill>
                  <a:schemeClr val="accent1"/>
                </a:solidFill>
              </a:rPr>
              <a:t>Accomplishments</a:t>
            </a:r>
            <a:endParaRPr lang="en-US" sz="2000" b="1" dirty="0">
              <a:solidFill>
                <a:schemeClr val="accent1"/>
              </a:solidFill>
            </a:endParaRPr>
          </a:p>
          <a:p>
            <a:pPr>
              <a:spcBef>
                <a:spcPts val="500"/>
              </a:spcBef>
            </a:pPr>
            <a:r>
              <a:rPr lang="en-US" sz="1800" dirty="0">
                <a:cs typeface="Arial"/>
              </a:rPr>
              <a:t>Bayesian calibration of parameters for creep with and without irradiation effects</a:t>
            </a:r>
          </a:p>
          <a:p>
            <a:pPr>
              <a:spcBef>
                <a:spcPts val="500"/>
              </a:spcBef>
            </a:pPr>
            <a:r>
              <a:rPr lang="en-US" sz="1800">
                <a:cs typeface="Arial"/>
              </a:rPr>
              <a:t>Extended </a:t>
            </a:r>
            <a:r>
              <a:rPr lang="en-US" sz="1800" dirty="0">
                <a:cs typeface="Arial"/>
              </a:rPr>
              <a:t>mesoscale model of Grade 91 to include additional irradiation effects</a:t>
            </a:r>
          </a:p>
          <a:p>
            <a:pPr>
              <a:spcBef>
                <a:spcPts val="500"/>
              </a:spcBef>
            </a:pPr>
            <a:r>
              <a:rPr lang="en-US" sz="1800" dirty="0">
                <a:cs typeface="Arial"/>
              </a:rPr>
              <a:t>Initial exploration of including high-fidelity microstructure to enhance predictive capability of </a:t>
            </a:r>
            <a:r>
              <a:rPr lang="en-US" sz="1800" dirty="0" err="1">
                <a:cs typeface="Arial"/>
              </a:rPr>
              <a:t>LApx</a:t>
            </a:r>
            <a:r>
              <a:rPr lang="en-US" sz="1800" dirty="0">
                <a:cs typeface="Arial"/>
              </a:rPr>
              <a:t> mesoscale polycrystal model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C107DC-E9EB-7C60-9D50-AB4B6760C020}"/>
              </a:ext>
            </a:extLst>
          </p:cNvPr>
          <p:cNvSpPr txBox="1"/>
          <p:nvPr/>
        </p:nvSpPr>
        <p:spPr>
          <a:xfrm>
            <a:off x="7731560" y="5157273"/>
            <a:ext cx="385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Contributions of various mechanisms to stress in T91 at 15% strain as a function of temperature.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038507-EA46-0C65-66F0-95F03E2C0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7630" y="1477103"/>
            <a:ext cx="4274770" cy="367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61470"/>
      </p:ext>
    </p:extLst>
  </p:cSld>
  <p:clrMapOvr>
    <a:masterClrMapping/>
  </p:clrMapOvr>
</p:sld>
</file>

<file path=ppt/theme/theme1.xml><?xml version="1.0" encoding="utf-8"?>
<a:theme xmlns:a="http://schemas.openxmlformats.org/drawingml/2006/main" name="DOE Theme Colors">
  <a:themeElements>
    <a:clrScheme name="EITS Color Scheme">
      <a:dk1>
        <a:sysClr val="windowText" lastClr="000000"/>
      </a:dk1>
      <a:lt1>
        <a:sysClr val="window" lastClr="FFFFFF"/>
      </a:lt1>
      <a:dk2>
        <a:srgbClr val="121A1D"/>
      </a:dk2>
      <a:lt2>
        <a:srgbClr val="D2DBE0"/>
      </a:lt2>
      <a:accent1>
        <a:srgbClr val="003066"/>
      </a:accent1>
      <a:accent2>
        <a:srgbClr val="FFC416"/>
      </a:accent2>
      <a:accent3>
        <a:srgbClr val="004424"/>
      </a:accent3>
      <a:accent4>
        <a:srgbClr val="005496"/>
      </a:accent4>
      <a:accent5>
        <a:srgbClr val="90C853"/>
      </a:accent5>
      <a:accent6>
        <a:srgbClr val="466373"/>
      </a:accent6>
      <a:hlink>
        <a:srgbClr val="003279"/>
      </a:hlink>
      <a:folHlink>
        <a:srgbClr val="004BB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A37E96EC989942900B54ACB2A29844" ma:contentTypeVersion="4" ma:contentTypeDescription="Create a new document." ma:contentTypeScope="" ma:versionID="cb8f55f89174a9f1761ff8fca4f75e74">
  <xsd:schema xmlns:xsd="http://www.w3.org/2001/XMLSchema" xmlns:xs="http://www.w3.org/2001/XMLSchema" xmlns:p="http://schemas.microsoft.com/office/2006/metadata/properties" xmlns:ns2="617f3ddb-f9e0-43cb-bd74-cf55aa24f2e1" targetNamespace="http://schemas.microsoft.com/office/2006/metadata/properties" ma:root="true" ma:fieldsID="4c47a9a4a89c2571f4b901b84c60da16" ns2:_="">
    <xsd:import namespace="617f3ddb-f9e0-43cb-bd74-cf55aa24f2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7f3ddb-f9e0-43cb-bd74-cf55aa24f2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FE2CE7F-9135-4ACE-939D-E38E129D59FA}"/>
</file>

<file path=customXml/itemProps2.xml><?xml version="1.0" encoding="utf-8"?>
<ds:datastoreItem xmlns:ds="http://schemas.openxmlformats.org/officeDocument/2006/customXml" ds:itemID="{9044BF56-C799-47DE-B097-42D0AC3F8454}">
  <ds:schemaRefs>
    <ds:schemaRef ds:uri="http://schemas.microsoft.com/office/2006/metadata/properties"/>
    <ds:schemaRef ds:uri="http://schemas.microsoft.com/office/infopath/2007/PartnerControls"/>
    <ds:schemaRef ds:uri="http://www.w3.org/XML/1998/namespace"/>
    <ds:schemaRef ds:uri="d06c844e-3888-4d7e-9476-f8018e5472cf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55bb7a7b-ea7a-4bb0-b24a-d4297f0c0a93"/>
    <ds:schemaRef ds:uri="0a20205c-0631-4ff0-81c6-46eee12fe7e9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34DC236-E05B-4765-B448-1E669F9B269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34494</TotalTime>
  <Words>553</Words>
  <Application>Microsoft Macintosh PowerPoint</Application>
  <PresentationFormat>Widescreen</PresentationFormat>
  <Paragraphs>84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Narrow</vt:lpstr>
      <vt:lpstr>Calibri</vt:lpstr>
      <vt:lpstr>STIX Two Text</vt:lpstr>
      <vt:lpstr>DOE Theme Colors</vt:lpstr>
      <vt:lpstr> Structural Materials and Chemistry Technical Area Overview: MSR</vt:lpstr>
      <vt:lpstr>Technical Area Overview</vt:lpstr>
      <vt:lpstr>Research Topics and Codes</vt:lpstr>
      <vt:lpstr>Research Topics and Codes (Presentation topics highlighted)</vt:lpstr>
      <vt:lpstr>Graphite Thermomechanical Modeling: INL </vt:lpstr>
      <vt:lpstr>High-Temperature Alloy Response: ANL</vt:lpstr>
      <vt:lpstr>Grade 91 High-Temperature Alloy Response: LANL</vt:lpstr>
    </vt:vector>
  </TitlesOfParts>
  <Company>Booz Allen Hamilton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Tai, Jenny [USA]</dc:creator>
  <cp:lastModifiedBy>Benjamin W. Spencer</cp:lastModifiedBy>
  <cp:revision>1766</cp:revision>
  <cp:lastPrinted>2018-02-05T23:05:47Z</cp:lastPrinted>
  <dcterms:created xsi:type="dcterms:W3CDTF">2013-06-03T19:45:25Z</dcterms:created>
  <dcterms:modified xsi:type="dcterms:W3CDTF">2025-06-12T23:26:03Z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0x01010086A37E96EC989942900B54ACB2A29844</vt:lpwstr>
  </property>
  <property fmtid="{D5CDD505-2E9C-101B-9397-08002B2CF9AE}" pid="3" name="MediaServiceImageTags">
    <vt:lpwstr/>
  </property>
</Properties>
</file>