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6"/>
  </p:notesMasterIdLst>
  <p:handoutMasterIdLst>
    <p:handoutMasterId r:id="rId17"/>
  </p:handoutMasterIdLst>
  <p:sldIdLst>
    <p:sldId id="636" r:id="rId5"/>
    <p:sldId id="639" r:id="rId6"/>
    <p:sldId id="2594" r:id="rId7"/>
    <p:sldId id="2147469156" r:id="rId8"/>
    <p:sldId id="4321" r:id="rId9"/>
    <p:sldId id="2147469158" r:id="rId10"/>
    <p:sldId id="2147469159" r:id="rId11"/>
    <p:sldId id="2147469160" r:id="rId12"/>
    <p:sldId id="2147469161" r:id="rId13"/>
    <p:sldId id="643" r:id="rId14"/>
    <p:sldId id="2147469155" r:id="rId15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128"/>
    <a:srgbClr val="595959"/>
    <a:srgbClr val="293340"/>
    <a:srgbClr val="A1A1A1"/>
    <a:srgbClr val="0E1130"/>
    <a:srgbClr val="213E9A"/>
    <a:srgbClr val="19204C"/>
    <a:srgbClr val="FEF5E8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AD363-EC3C-BE41-881E-A26143C29A61}" v="62" dt="2025-05-19T21:20:18.42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93490" autoAdjust="0"/>
  </p:normalViewPr>
  <p:slideViewPr>
    <p:cSldViewPr snapToObjects="1">
      <p:cViewPr varScale="1">
        <p:scale>
          <a:sx n="115" d="100"/>
          <a:sy n="115" d="100"/>
        </p:scale>
        <p:origin x="232" y="328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Eduardo Tano Retamales" userId="58883931-7653-4e89-a4cb-f74a99fdc2a5" providerId="ADAL" clId="{2E7AD363-EC3C-BE41-881E-A26143C29A61}"/>
    <pc:docChg chg="undo custSel addSld delSld modSld">
      <pc:chgData name="Mauricio Eduardo Tano Retamales" userId="58883931-7653-4e89-a4cb-f74a99fdc2a5" providerId="ADAL" clId="{2E7AD363-EC3C-BE41-881E-A26143C29A61}" dt="2025-05-19T21:20:18.422" v="2109"/>
      <pc:docMkLst>
        <pc:docMk/>
      </pc:docMkLst>
      <pc:sldChg chg="modSp mod">
        <pc:chgData name="Mauricio Eduardo Tano Retamales" userId="58883931-7653-4e89-a4cb-f74a99fdc2a5" providerId="ADAL" clId="{2E7AD363-EC3C-BE41-881E-A26143C29A61}" dt="2025-05-19T20:38:57.855" v="2057" actId="20577"/>
        <pc:sldMkLst>
          <pc:docMk/>
          <pc:sldMk cId="2129461849" sldId="636"/>
        </pc:sldMkLst>
        <pc:spChg chg="mod">
          <ac:chgData name="Mauricio Eduardo Tano Retamales" userId="58883931-7653-4e89-a4cb-f74a99fdc2a5" providerId="ADAL" clId="{2E7AD363-EC3C-BE41-881E-A26143C29A61}" dt="2025-05-15T00:08:28.683" v="1862" actId="20577"/>
          <ac:spMkLst>
            <pc:docMk/>
            <pc:sldMk cId="2129461849" sldId="636"/>
            <ac:spMk id="2" creationId="{C7B54D52-7FFD-32C9-F8D0-4EF04DE2DC94}"/>
          </ac:spMkLst>
        </pc:spChg>
        <pc:spChg chg="mod">
          <ac:chgData name="Mauricio Eduardo Tano Retamales" userId="58883931-7653-4e89-a4cb-f74a99fdc2a5" providerId="ADAL" clId="{2E7AD363-EC3C-BE41-881E-A26143C29A61}" dt="2025-05-19T20:38:57.855" v="2057" actId="20577"/>
          <ac:spMkLst>
            <pc:docMk/>
            <pc:sldMk cId="2129461849" sldId="636"/>
            <ac:spMk id="3" creationId="{F1E3D022-7417-B585-AABB-4EB27AA26696}"/>
          </ac:spMkLst>
        </pc:spChg>
      </pc:sldChg>
      <pc:sldChg chg="modSp del mod">
        <pc:chgData name="Mauricio Eduardo Tano Retamales" userId="58883931-7653-4e89-a4cb-f74a99fdc2a5" providerId="ADAL" clId="{2E7AD363-EC3C-BE41-881E-A26143C29A61}" dt="2025-05-19T14:57:22.468" v="1871" actId="2696"/>
        <pc:sldMkLst>
          <pc:docMk/>
          <pc:sldMk cId="3040381626" sldId="638"/>
        </pc:sldMkLst>
      </pc:sldChg>
      <pc:sldChg chg="addSp delSp modSp mod">
        <pc:chgData name="Mauricio Eduardo Tano Retamales" userId="58883931-7653-4e89-a4cb-f74a99fdc2a5" providerId="ADAL" clId="{2E7AD363-EC3C-BE41-881E-A26143C29A61}" dt="2025-05-14T23:51:21.921" v="823" actId="20577"/>
        <pc:sldMkLst>
          <pc:docMk/>
          <pc:sldMk cId="3529382502" sldId="639"/>
        </pc:sldMkLst>
        <pc:spChg chg="mod">
          <ac:chgData name="Mauricio Eduardo Tano Retamales" userId="58883931-7653-4e89-a4cb-f74a99fdc2a5" providerId="ADAL" clId="{2E7AD363-EC3C-BE41-881E-A26143C29A61}" dt="2025-05-14T23:51:21.921" v="823" actId="20577"/>
          <ac:spMkLst>
            <pc:docMk/>
            <pc:sldMk cId="3529382502" sldId="639"/>
            <ac:spMk id="2" creationId="{2C67FAB7-A466-1A2B-A2D9-85E7287EC0C7}"/>
          </ac:spMkLst>
        </pc:spChg>
        <pc:picChg chg="add mod">
          <ac:chgData name="Mauricio Eduardo Tano Retamales" userId="58883931-7653-4e89-a4cb-f74a99fdc2a5" providerId="ADAL" clId="{2E7AD363-EC3C-BE41-881E-A26143C29A61}" dt="2025-05-14T23:31:28.661" v="165" actId="1076"/>
          <ac:picMkLst>
            <pc:docMk/>
            <pc:sldMk cId="3529382502" sldId="639"/>
            <ac:picMk id="6" creationId="{70E8054C-B51B-4822-3758-FC58A50E1B43}"/>
          </ac:picMkLst>
        </pc:picChg>
      </pc:sldChg>
      <pc:sldChg chg="add del">
        <pc:chgData name="Mauricio Eduardo Tano Retamales" userId="58883931-7653-4e89-a4cb-f74a99fdc2a5" providerId="ADAL" clId="{2E7AD363-EC3C-BE41-881E-A26143C29A61}" dt="2025-05-14T23:34:54.223" v="322" actId="2696"/>
        <pc:sldMkLst>
          <pc:docMk/>
          <pc:sldMk cId="3030978787" sldId="2575"/>
        </pc:sldMkLst>
      </pc:sldChg>
      <pc:sldChg chg="addSp delSp modSp mod">
        <pc:chgData name="Mauricio Eduardo Tano Retamales" userId="58883931-7653-4e89-a4cb-f74a99fdc2a5" providerId="ADAL" clId="{2E7AD363-EC3C-BE41-881E-A26143C29A61}" dt="2025-05-19T20:34:05.641" v="2004" actId="207"/>
        <pc:sldMkLst>
          <pc:docMk/>
          <pc:sldMk cId="1615073424" sldId="2594"/>
        </pc:sldMkLst>
        <pc:spChg chg="mod">
          <ac:chgData name="Mauricio Eduardo Tano Retamales" userId="58883931-7653-4e89-a4cb-f74a99fdc2a5" providerId="ADAL" clId="{2E7AD363-EC3C-BE41-881E-A26143C29A61}" dt="2025-05-14T23:31:53.801" v="227" actId="20577"/>
          <ac:spMkLst>
            <pc:docMk/>
            <pc:sldMk cId="1615073424" sldId="2594"/>
            <ac:spMk id="2" creationId="{6E443E79-BD96-4D0B-D7BD-0BF38E20CE91}"/>
          </ac:spMkLst>
        </pc:spChg>
        <pc:spChg chg="add mod">
          <ac:chgData name="Mauricio Eduardo Tano Retamales" userId="58883931-7653-4e89-a4cb-f74a99fdc2a5" providerId="ADAL" clId="{2E7AD363-EC3C-BE41-881E-A26143C29A61}" dt="2025-05-19T20:33:30.097" v="1997" actId="1076"/>
          <ac:spMkLst>
            <pc:docMk/>
            <pc:sldMk cId="1615073424" sldId="2594"/>
            <ac:spMk id="3" creationId="{B5AD6ACB-09D8-EDA9-7D08-35B3137B6C9E}"/>
          </ac:spMkLst>
        </pc:spChg>
        <pc:spChg chg="add del mod">
          <ac:chgData name="Mauricio Eduardo Tano Retamales" userId="58883931-7653-4e89-a4cb-f74a99fdc2a5" providerId="ADAL" clId="{2E7AD363-EC3C-BE41-881E-A26143C29A61}" dt="2025-05-19T20:33:12.488" v="1986" actId="478"/>
          <ac:spMkLst>
            <pc:docMk/>
            <pc:sldMk cId="1615073424" sldId="2594"/>
            <ac:spMk id="5" creationId="{F71D5104-F429-E2A9-CC99-3745B0D99EC7}"/>
          </ac:spMkLst>
        </pc:spChg>
        <pc:spChg chg="add mod">
          <ac:chgData name="Mauricio Eduardo Tano Retamales" userId="58883931-7653-4e89-a4cb-f74a99fdc2a5" providerId="ADAL" clId="{2E7AD363-EC3C-BE41-881E-A26143C29A61}" dt="2025-05-19T20:34:05.641" v="2004" actId="207"/>
          <ac:spMkLst>
            <pc:docMk/>
            <pc:sldMk cId="1615073424" sldId="2594"/>
            <ac:spMk id="6" creationId="{C3F233B1-8FBF-F507-CDEC-1DF9ADE2DED0}"/>
          </ac:spMkLst>
        </pc:spChg>
        <pc:spChg chg="add mod">
          <ac:chgData name="Mauricio Eduardo Tano Retamales" userId="58883931-7653-4e89-a4cb-f74a99fdc2a5" providerId="ADAL" clId="{2E7AD363-EC3C-BE41-881E-A26143C29A61}" dt="2025-05-19T20:33:38.875" v="2002" actId="1076"/>
          <ac:spMkLst>
            <pc:docMk/>
            <pc:sldMk cId="1615073424" sldId="2594"/>
            <ac:spMk id="7" creationId="{5E123CEB-7D11-E96D-499E-0E0E63D90B26}"/>
          </ac:spMkLst>
        </pc:spChg>
        <pc:picChg chg="mod">
          <ac:chgData name="Mauricio Eduardo Tano Retamales" userId="58883931-7653-4e89-a4cb-f74a99fdc2a5" providerId="ADAL" clId="{2E7AD363-EC3C-BE41-881E-A26143C29A61}" dt="2025-05-19T20:33:30.097" v="1997" actId="1076"/>
          <ac:picMkLst>
            <pc:docMk/>
            <pc:sldMk cId="1615073424" sldId="2594"/>
            <ac:picMk id="4" creationId="{96E6C163-67B1-E7C2-FE2C-4307D8E285D8}"/>
          </ac:picMkLst>
        </pc:picChg>
      </pc:sldChg>
      <pc:sldChg chg="del">
        <pc:chgData name="Mauricio Eduardo Tano Retamales" userId="58883931-7653-4e89-a4cb-f74a99fdc2a5" providerId="ADAL" clId="{2E7AD363-EC3C-BE41-881E-A26143C29A61}" dt="2025-05-14T23:46:54.669" v="615" actId="2696"/>
        <pc:sldMkLst>
          <pc:docMk/>
          <pc:sldMk cId="1676965834" sldId="2597"/>
        </pc:sldMkLst>
      </pc:sldChg>
      <pc:sldChg chg="del">
        <pc:chgData name="Mauricio Eduardo Tano Retamales" userId="58883931-7653-4e89-a4cb-f74a99fdc2a5" providerId="ADAL" clId="{2E7AD363-EC3C-BE41-881E-A26143C29A61}" dt="2025-05-14T23:46:54.660" v="614" actId="2696"/>
        <pc:sldMkLst>
          <pc:docMk/>
          <pc:sldMk cId="2038436190" sldId="2598"/>
        </pc:sldMkLst>
      </pc:sldChg>
      <pc:sldChg chg="del">
        <pc:chgData name="Mauricio Eduardo Tano Retamales" userId="58883931-7653-4e89-a4cb-f74a99fdc2a5" providerId="ADAL" clId="{2E7AD363-EC3C-BE41-881E-A26143C29A61}" dt="2025-05-14T23:46:54.655" v="609" actId="2696"/>
        <pc:sldMkLst>
          <pc:docMk/>
          <pc:sldMk cId="4167102608" sldId="2599"/>
        </pc:sldMkLst>
      </pc:sldChg>
      <pc:sldChg chg="del">
        <pc:chgData name="Mauricio Eduardo Tano Retamales" userId="58883931-7653-4e89-a4cb-f74a99fdc2a5" providerId="ADAL" clId="{2E7AD363-EC3C-BE41-881E-A26143C29A61}" dt="2025-05-14T23:46:54.683" v="616" actId="2696"/>
        <pc:sldMkLst>
          <pc:docMk/>
          <pc:sldMk cId="2729597248" sldId="2600"/>
        </pc:sldMkLst>
      </pc:sldChg>
      <pc:sldChg chg="del">
        <pc:chgData name="Mauricio Eduardo Tano Retamales" userId="58883931-7653-4e89-a4cb-f74a99fdc2a5" providerId="ADAL" clId="{2E7AD363-EC3C-BE41-881E-A26143C29A61}" dt="2025-05-14T23:46:54.656" v="610" actId="2696"/>
        <pc:sldMkLst>
          <pc:docMk/>
          <pc:sldMk cId="1766978849" sldId="2601"/>
        </pc:sldMkLst>
      </pc:sldChg>
      <pc:sldChg chg="del">
        <pc:chgData name="Mauricio Eduardo Tano Retamales" userId="58883931-7653-4e89-a4cb-f74a99fdc2a5" providerId="ADAL" clId="{2E7AD363-EC3C-BE41-881E-A26143C29A61}" dt="2025-05-14T23:46:54.658" v="612" actId="2696"/>
        <pc:sldMkLst>
          <pc:docMk/>
          <pc:sldMk cId="639152460" sldId="2602"/>
        </pc:sldMkLst>
      </pc:sldChg>
      <pc:sldChg chg="del">
        <pc:chgData name="Mauricio Eduardo Tano Retamales" userId="58883931-7653-4e89-a4cb-f74a99fdc2a5" providerId="ADAL" clId="{2E7AD363-EC3C-BE41-881E-A26143C29A61}" dt="2025-05-14T23:46:54.657" v="611" actId="2696"/>
        <pc:sldMkLst>
          <pc:docMk/>
          <pc:sldMk cId="1083438638" sldId="2603"/>
        </pc:sldMkLst>
      </pc:sldChg>
      <pc:sldChg chg="modSp add del mod">
        <pc:chgData name="Mauricio Eduardo Tano Retamales" userId="58883931-7653-4e89-a4cb-f74a99fdc2a5" providerId="ADAL" clId="{2E7AD363-EC3C-BE41-881E-A26143C29A61}" dt="2025-05-14T23:40:01.911" v="354" actId="2696"/>
        <pc:sldMkLst>
          <pc:docMk/>
          <pc:sldMk cId="1981164032" sldId="2606"/>
        </pc:sldMkLst>
      </pc:sldChg>
      <pc:sldChg chg="modSp add del mod">
        <pc:chgData name="Mauricio Eduardo Tano Retamales" userId="58883931-7653-4e89-a4cb-f74a99fdc2a5" providerId="ADAL" clId="{2E7AD363-EC3C-BE41-881E-A26143C29A61}" dt="2025-05-14T23:35:49.764" v="331" actId="2696"/>
        <pc:sldMkLst>
          <pc:docMk/>
          <pc:sldMk cId="4038181062" sldId="2608"/>
        </pc:sldMkLst>
      </pc:sldChg>
      <pc:sldChg chg="del">
        <pc:chgData name="Mauricio Eduardo Tano Retamales" userId="58883931-7653-4e89-a4cb-f74a99fdc2a5" providerId="ADAL" clId="{2E7AD363-EC3C-BE41-881E-A26143C29A61}" dt="2025-05-14T23:46:54.659" v="613" actId="2696"/>
        <pc:sldMkLst>
          <pc:docMk/>
          <pc:sldMk cId="1272245831" sldId="4319"/>
        </pc:sldMkLst>
      </pc:sldChg>
      <pc:sldChg chg="del">
        <pc:chgData name="Mauricio Eduardo Tano Retamales" userId="58883931-7653-4e89-a4cb-f74a99fdc2a5" providerId="ADAL" clId="{2E7AD363-EC3C-BE41-881E-A26143C29A61}" dt="2025-05-14T23:51:04.813" v="822" actId="2696"/>
        <pc:sldMkLst>
          <pc:docMk/>
          <pc:sldMk cId="2680552862" sldId="4320"/>
        </pc:sldMkLst>
      </pc:sldChg>
      <pc:sldChg chg="addSp modSp new mod">
        <pc:chgData name="Mauricio Eduardo Tano Retamales" userId="58883931-7653-4e89-a4cb-f74a99fdc2a5" providerId="ADAL" clId="{2E7AD363-EC3C-BE41-881E-A26143C29A61}" dt="2025-05-19T16:51:35.554" v="1874" actId="207"/>
        <pc:sldMkLst>
          <pc:docMk/>
          <pc:sldMk cId="326428500" sldId="4321"/>
        </pc:sldMkLst>
        <pc:spChg chg="mod">
          <ac:chgData name="Mauricio Eduardo Tano Retamales" userId="58883931-7653-4e89-a4cb-f74a99fdc2a5" providerId="ADAL" clId="{2E7AD363-EC3C-BE41-881E-A26143C29A61}" dt="2025-05-14T23:42:39.878" v="373" actId="20577"/>
          <ac:spMkLst>
            <pc:docMk/>
            <pc:sldMk cId="326428500" sldId="4321"/>
            <ac:spMk id="2" creationId="{AD67080A-49BA-E71D-D15F-AF80B53EE337}"/>
          </ac:spMkLst>
        </pc:spChg>
        <pc:spChg chg="mod">
          <ac:chgData name="Mauricio Eduardo Tano Retamales" userId="58883931-7653-4e89-a4cb-f74a99fdc2a5" providerId="ADAL" clId="{2E7AD363-EC3C-BE41-881E-A26143C29A61}" dt="2025-05-19T16:51:35.554" v="1874" actId="207"/>
          <ac:spMkLst>
            <pc:docMk/>
            <pc:sldMk cId="326428500" sldId="4321"/>
            <ac:spMk id="3" creationId="{6B17123D-F7D9-B7BF-0DAC-38882A5C655D}"/>
          </ac:spMkLst>
        </pc:spChg>
        <pc:picChg chg="add mod">
          <ac:chgData name="Mauricio Eduardo Tano Retamales" userId="58883931-7653-4e89-a4cb-f74a99fdc2a5" providerId="ADAL" clId="{2E7AD363-EC3C-BE41-881E-A26143C29A61}" dt="2025-05-14T23:51:36.457" v="827" actId="14100"/>
          <ac:picMkLst>
            <pc:docMk/>
            <pc:sldMk cId="326428500" sldId="4321"/>
            <ac:picMk id="4" creationId="{C32CF8DA-3750-BA79-B417-638334ADEA57}"/>
          </ac:picMkLst>
        </pc:picChg>
      </pc:sldChg>
      <pc:sldChg chg="add del">
        <pc:chgData name="Mauricio Eduardo Tano Retamales" userId="58883931-7653-4e89-a4cb-f74a99fdc2a5" providerId="ADAL" clId="{2E7AD363-EC3C-BE41-881E-A26143C29A61}" dt="2025-05-14T23:33:20.034" v="286" actId="2696"/>
        <pc:sldMkLst>
          <pc:docMk/>
          <pc:sldMk cId="3992755102" sldId="4322"/>
        </pc:sldMkLst>
      </pc:sldChg>
      <pc:sldChg chg="modSp add del mod">
        <pc:chgData name="Mauricio Eduardo Tano Retamales" userId="58883931-7653-4e89-a4cb-f74a99fdc2a5" providerId="ADAL" clId="{2E7AD363-EC3C-BE41-881E-A26143C29A61}" dt="2025-05-19T21:20:17.153" v="2108" actId="2696"/>
        <pc:sldMkLst>
          <pc:docMk/>
          <pc:sldMk cId="1049313323" sldId="2147469155"/>
        </pc:sldMkLst>
        <pc:spChg chg="mod">
          <ac:chgData name="Mauricio Eduardo Tano Retamales" userId="58883931-7653-4e89-a4cb-f74a99fdc2a5" providerId="ADAL" clId="{2E7AD363-EC3C-BE41-881E-A26143C29A61}" dt="2025-05-19T16:51:24.072" v="1872" actId="207"/>
          <ac:spMkLst>
            <pc:docMk/>
            <pc:sldMk cId="1049313323" sldId="2147469155"/>
            <ac:spMk id="4" creationId="{B74BFDED-BC31-ED2D-C820-7D6452F9C532}"/>
          </ac:spMkLst>
        </pc:spChg>
      </pc:sldChg>
      <pc:sldChg chg="add">
        <pc:chgData name="Mauricio Eduardo Tano Retamales" userId="58883931-7653-4e89-a4cb-f74a99fdc2a5" providerId="ADAL" clId="{2E7AD363-EC3C-BE41-881E-A26143C29A61}" dt="2025-05-19T21:20:18.422" v="2109"/>
        <pc:sldMkLst>
          <pc:docMk/>
          <pc:sldMk cId="1776368948" sldId="2147469155"/>
        </pc:sldMkLst>
      </pc:sldChg>
      <pc:sldChg chg="addSp modSp new mod">
        <pc:chgData name="Mauricio Eduardo Tano Retamales" userId="58883931-7653-4e89-a4cb-f74a99fdc2a5" providerId="ADAL" clId="{2E7AD363-EC3C-BE41-881E-A26143C29A61}" dt="2025-05-19T16:51:30.983" v="1873" actId="207"/>
        <pc:sldMkLst>
          <pc:docMk/>
          <pc:sldMk cId="1399397567" sldId="2147469156"/>
        </pc:sldMkLst>
        <pc:spChg chg="mod">
          <ac:chgData name="Mauricio Eduardo Tano Retamales" userId="58883931-7653-4e89-a4cb-f74a99fdc2a5" providerId="ADAL" clId="{2E7AD363-EC3C-BE41-881E-A26143C29A61}" dt="2025-05-14T23:34:05.751" v="313" actId="20577"/>
          <ac:spMkLst>
            <pc:docMk/>
            <pc:sldMk cId="1399397567" sldId="2147469156"/>
            <ac:spMk id="2" creationId="{9B197A8F-E4DA-C257-F547-6EA919A68EB6}"/>
          </ac:spMkLst>
        </pc:spChg>
        <pc:spChg chg="mod">
          <ac:chgData name="Mauricio Eduardo Tano Retamales" userId="58883931-7653-4e89-a4cb-f74a99fdc2a5" providerId="ADAL" clId="{2E7AD363-EC3C-BE41-881E-A26143C29A61}" dt="2025-05-19T16:51:30.983" v="1873" actId="207"/>
          <ac:spMkLst>
            <pc:docMk/>
            <pc:sldMk cId="1399397567" sldId="2147469156"/>
            <ac:spMk id="3" creationId="{25B4FCF2-AB52-DCBF-6950-A65E20FFDE12}"/>
          </ac:spMkLst>
        </pc:spChg>
        <pc:picChg chg="add mod">
          <ac:chgData name="Mauricio Eduardo Tano Retamales" userId="58883931-7653-4e89-a4cb-f74a99fdc2a5" providerId="ADAL" clId="{2E7AD363-EC3C-BE41-881E-A26143C29A61}" dt="2025-05-14T23:34:52.389" v="321" actId="1076"/>
          <ac:picMkLst>
            <pc:docMk/>
            <pc:sldMk cId="1399397567" sldId="2147469156"/>
            <ac:picMk id="4" creationId="{05A968E1-8D98-67C7-0A30-FBB6414A0E82}"/>
          </ac:picMkLst>
        </pc:picChg>
      </pc:sldChg>
      <pc:sldChg chg="addSp delSp modSp add del mod">
        <pc:chgData name="Mauricio Eduardo Tano Retamales" userId="58883931-7653-4e89-a4cb-f74a99fdc2a5" providerId="ADAL" clId="{2E7AD363-EC3C-BE41-881E-A26143C29A61}" dt="2025-05-14T23:46:54.647" v="608" actId="2696"/>
        <pc:sldMkLst>
          <pc:docMk/>
          <pc:sldMk cId="3042004670" sldId="2147469157"/>
        </pc:sldMkLst>
      </pc:sldChg>
      <pc:sldChg chg="addSp delSp modSp new mod">
        <pc:chgData name="Mauricio Eduardo Tano Retamales" userId="58883931-7653-4e89-a4cb-f74a99fdc2a5" providerId="ADAL" clId="{2E7AD363-EC3C-BE41-881E-A26143C29A61}" dt="2025-05-19T20:35:19.662" v="2017" actId="478"/>
        <pc:sldMkLst>
          <pc:docMk/>
          <pc:sldMk cId="1181350171" sldId="2147469158"/>
        </pc:sldMkLst>
        <pc:spChg chg="mod">
          <ac:chgData name="Mauricio Eduardo Tano Retamales" userId="58883931-7653-4e89-a4cb-f74a99fdc2a5" providerId="ADAL" clId="{2E7AD363-EC3C-BE41-881E-A26143C29A61}" dt="2025-05-14T23:44:41.701" v="513" actId="20577"/>
          <ac:spMkLst>
            <pc:docMk/>
            <pc:sldMk cId="1181350171" sldId="2147469158"/>
            <ac:spMk id="2" creationId="{84C28384-987E-30F9-7FE2-37B582CE9493}"/>
          </ac:spMkLst>
        </pc:spChg>
        <pc:spChg chg="add del mod">
          <ac:chgData name="Mauricio Eduardo Tano Retamales" userId="58883931-7653-4e89-a4cb-f74a99fdc2a5" providerId="ADAL" clId="{2E7AD363-EC3C-BE41-881E-A26143C29A61}" dt="2025-05-19T20:35:19.662" v="2017" actId="478"/>
          <ac:spMkLst>
            <pc:docMk/>
            <pc:sldMk cId="1181350171" sldId="2147469158"/>
            <ac:spMk id="3" creationId="{8B06D988-DE2C-748E-0473-CC5A24358A5C}"/>
          </ac:spMkLst>
        </pc:spChg>
        <pc:spChg chg="add mod">
          <ac:chgData name="Mauricio Eduardo Tano Retamales" userId="58883931-7653-4e89-a4cb-f74a99fdc2a5" providerId="ADAL" clId="{2E7AD363-EC3C-BE41-881E-A26143C29A61}" dt="2025-05-14T23:53:12.985" v="911" actId="1076"/>
          <ac:spMkLst>
            <pc:docMk/>
            <pc:sldMk cId="1181350171" sldId="2147469158"/>
            <ac:spMk id="10" creationId="{93510395-FFFA-A52E-A38B-6CCC37FD05D2}"/>
          </ac:spMkLst>
        </pc:spChg>
        <pc:spChg chg="add mod">
          <ac:chgData name="Mauricio Eduardo Tano Retamales" userId="58883931-7653-4e89-a4cb-f74a99fdc2a5" providerId="ADAL" clId="{2E7AD363-EC3C-BE41-881E-A26143C29A61}" dt="2025-05-19T20:19:25.312" v="1974" actId="1076"/>
          <ac:spMkLst>
            <pc:docMk/>
            <pc:sldMk cId="1181350171" sldId="2147469158"/>
            <ac:spMk id="11" creationId="{AB4AFEBF-69CC-99EA-FA05-EEF013D03546}"/>
          </ac:spMkLst>
        </pc:spChg>
        <pc:spChg chg="add mod">
          <ac:chgData name="Mauricio Eduardo Tano Retamales" userId="58883931-7653-4e89-a4cb-f74a99fdc2a5" providerId="ADAL" clId="{2E7AD363-EC3C-BE41-881E-A26143C29A61}" dt="2025-05-19T20:19:29.618" v="1975" actId="1076"/>
          <ac:spMkLst>
            <pc:docMk/>
            <pc:sldMk cId="1181350171" sldId="2147469158"/>
            <ac:spMk id="12" creationId="{EE9888FA-9199-9989-2803-87E931966B70}"/>
          </ac:spMkLst>
        </pc:spChg>
        <pc:spChg chg="add mod">
          <ac:chgData name="Mauricio Eduardo Tano Retamales" userId="58883931-7653-4e89-a4cb-f74a99fdc2a5" providerId="ADAL" clId="{2E7AD363-EC3C-BE41-881E-A26143C29A61}" dt="2025-05-14T23:56:00" v="1182" actId="1076"/>
          <ac:spMkLst>
            <pc:docMk/>
            <pc:sldMk cId="1181350171" sldId="2147469158"/>
            <ac:spMk id="13" creationId="{0F40F3E1-2FB9-426D-EE51-D9C46892C4DC}"/>
          </ac:spMkLst>
        </pc:spChg>
        <pc:spChg chg="add mod">
          <ac:chgData name="Mauricio Eduardo Tano Retamales" userId="58883931-7653-4e89-a4cb-f74a99fdc2a5" providerId="ADAL" clId="{2E7AD363-EC3C-BE41-881E-A26143C29A61}" dt="2025-05-19T20:19:22.727" v="1973" actId="1076"/>
          <ac:spMkLst>
            <pc:docMk/>
            <pc:sldMk cId="1181350171" sldId="2147469158"/>
            <ac:spMk id="14" creationId="{07F79AA7-69AE-40F9-159F-826C82E482E6}"/>
          </ac:spMkLst>
        </pc:spChg>
        <pc:spChg chg="add mod">
          <ac:chgData name="Mauricio Eduardo Tano Retamales" userId="58883931-7653-4e89-a4cb-f74a99fdc2a5" providerId="ADAL" clId="{2E7AD363-EC3C-BE41-881E-A26143C29A61}" dt="2025-05-19T20:19:18.839" v="1972" actId="1076"/>
          <ac:spMkLst>
            <pc:docMk/>
            <pc:sldMk cId="1181350171" sldId="2147469158"/>
            <ac:spMk id="15" creationId="{5F4AA730-03E3-DE52-FCE4-28F77A8A2053}"/>
          </ac:spMkLst>
        </pc:spChg>
        <pc:spChg chg="add mod">
          <ac:chgData name="Mauricio Eduardo Tano Retamales" userId="58883931-7653-4e89-a4cb-f74a99fdc2a5" providerId="ADAL" clId="{2E7AD363-EC3C-BE41-881E-A26143C29A61}" dt="2025-05-14T23:55:07.255" v="1048" actId="1076"/>
          <ac:spMkLst>
            <pc:docMk/>
            <pc:sldMk cId="1181350171" sldId="2147469158"/>
            <ac:spMk id="16" creationId="{7CE346D3-6EAE-7BE8-85D9-B975B9E23430}"/>
          </ac:spMkLst>
        </pc:spChg>
        <pc:spChg chg="add mod">
          <ac:chgData name="Mauricio Eduardo Tano Retamales" userId="58883931-7653-4e89-a4cb-f74a99fdc2a5" providerId="ADAL" clId="{2E7AD363-EC3C-BE41-881E-A26143C29A61}" dt="2025-05-14T23:55:55.742" v="1181" actId="1076"/>
          <ac:spMkLst>
            <pc:docMk/>
            <pc:sldMk cId="1181350171" sldId="2147469158"/>
            <ac:spMk id="17" creationId="{47ECBFDB-2D69-29F0-ED31-B4D798A0EEDE}"/>
          </ac:spMkLst>
        </pc:spChg>
        <pc:picChg chg="add mod modCrop">
          <ac:chgData name="Mauricio Eduardo Tano Retamales" userId="58883931-7653-4e89-a4cb-f74a99fdc2a5" providerId="ADAL" clId="{2E7AD363-EC3C-BE41-881E-A26143C29A61}" dt="2025-05-19T20:19:05.162" v="1969" actId="14100"/>
          <ac:picMkLst>
            <pc:docMk/>
            <pc:sldMk cId="1181350171" sldId="2147469158"/>
            <ac:picMk id="4" creationId="{32C215F6-3BEC-E00D-7A8C-569FFE02065B}"/>
          </ac:picMkLst>
        </pc:picChg>
        <pc:picChg chg="add mod modCrop">
          <ac:chgData name="Mauricio Eduardo Tano Retamales" userId="58883931-7653-4e89-a4cb-f74a99fdc2a5" providerId="ADAL" clId="{2E7AD363-EC3C-BE41-881E-A26143C29A61}" dt="2025-05-19T20:19:02.318" v="1968" actId="14100"/>
          <ac:picMkLst>
            <pc:docMk/>
            <pc:sldMk cId="1181350171" sldId="2147469158"/>
            <ac:picMk id="5" creationId="{08BE99A5-B9C8-7D8F-7AA9-FF4D34F2848D}"/>
          </ac:picMkLst>
        </pc:picChg>
        <pc:picChg chg="add mod modCrop">
          <ac:chgData name="Mauricio Eduardo Tano Retamales" userId="58883931-7653-4e89-a4cb-f74a99fdc2a5" providerId="ADAL" clId="{2E7AD363-EC3C-BE41-881E-A26143C29A61}" dt="2025-05-14T23:54:56.289" v="1034" actId="732"/>
          <ac:picMkLst>
            <pc:docMk/>
            <pc:sldMk cId="1181350171" sldId="2147469158"/>
            <ac:picMk id="6" creationId="{B59256D5-EC89-0265-3768-CE5749E06F1C}"/>
          </ac:picMkLst>
        </pc:picChg>
        <pc:picChg chg="add mod modCrop">
          <ac:chgData name="Mauricio Eduardo Tano Retamales" userId="58883931-7653-4e89-a4cb-f74a99fdc2a5" providerId="ADAL" clId="{2E7AD363-EC3C-BE41-881E-A26143C29A61}" dt="2025-05-14T23:55:49.928" v="1180" actId="1076"/>
          <ac:picMkLst>
            <pc:docMk/>
            <pc:sldMk cId="1181350171" sldId="2147469158"/>
            <ac:picMk id="7" creationId="{9C707274-0854-906B-904F-2597F4350970}"/>
          </ac:picMkLst>
        </pc:picChg>
      </pc:sldChg>
      <pc:sldChg chg="addSp delSp modSp new mod">
        <pc:chgData name="Mauricio Eduardo Tano Retamales" userId="58883931-7653-4e89-a4cb-f74a99fdc2a5" providerId="ADAL" clId="{2E7AD363-EC3C-BE41-881E-A26143C29A61}" dt="2025-05-19T20:18:57.230" v="1967" actId="1076"/>
        <pc:sldMkLst>
          <pc:docMk/>
          <pc:sldMk cId="1912729174" sldId="2147469159"/>
        </pc:sldMkLst>
        <pc:spChg chg="mod">
          <ac:chgData name="Mauricio Eduardo Tano Retamales" userId="58883931-7653-4e89-a4cb-f74a99fdc2a5" providerId="ADAL" clId="{2E7AD363-EC3C-BE41-881E-A26143C29A61}" dt="2025-05-14T23:45:11.457" v="537" actId="20577"/>
          <ac:spMkLst>
            <pc:docMk/>
            <pc:sldMk cId="1912729174" sldId="2147469159"/>
            <ac:spMk id="2" creationId="{A5216086-A6A6-4471-003C-C41A04084A51}"/>
          </ac:spMkLst>
        </pc:spChg>
        <pc:spChg chg="add mod">
          <ac:chgData name="Mauricio Eduardo Tano Retamales" userId="58883931-7653-4e89-a4cb-f74a99fdc2a5" providerId="ADAL" clId="{2E7AD363-EC3C-BE41-881E-A26143C29A61}" dt="2025-05-14T23:56:26.942" v="1187" actId="1076"/>
          <ac:spMkLst>
            <pc:docMk/>
            <pc:sldMk cId="1912729174" sldId="2147469159"/>
            <ac:spMk id="6" creationId="{BFE82102-79F6-9EEA-D240-23352BF0C0D7}"/>
          </ac:spMkLst>
        </pc:spChg>
        <pc:spChg chg="add mod">
          <ac:chgData name="Mauricio Eduardo Tano Retamales" userId="58883931-7653-4e89-a4cb-f74a99fdc2a5" providerId="ADAL" clId="{2E7AD363-EC3C-BE41-881E-A26143C29A61}" dt="2025-05-14T23:56:30.925" v="1188" actId="1076"/>
          <ac:spMkLst>
            <pc:docMk/>
            <pc:sldMk cId="1912729174" sldId="2147469159"/>
            <ac:spMk id="7" creationId="{AD5AC999-3570-A985-1C48-2979D1AD12D9}"/>
          </ac:spMkLst>
        </pc:spChg>
        <pc:spChg chg="add mod">
          <ac:chgData name="Mauricio Eduardo Tano Retamales" userId="58883931-7653-4e89-a4cb-f74a99fdc2a5" providerId="ADAL" clId="{2E7AD363-EC3C-BE41-881E-A26143C29A61}" dt="2025-05-14T23:56:45.311" v="1202" actId="1076"/>
          <ac:spMkLst>
            <pc:docMk/>
            <pc:sldMk cId="1912729174" sldId="2147469159"/>
            <ac:spMk id="8" creationId="{38E283F8-7C0A-7388-D4D0-D3089C0688D7}"/>
          </ac:spMkLst>
        </pc:spChg>
        <pc:spChg chg="add mod">
          <ac:chgData name="Mauricio Eduardo Tano Retamales" userId="58883931-7653-4e89-a4cb-f74a99fdc2a5" providerId="ADAL" clId="{2E7AD363-EC3C-BE41-881E-A26143C29A61}" dt="2025-05-14T23:58:15.403" v="1248" actId="1076"/>
          <ac:spMkLst>
            <pc:docMk/>
            <pc:sldMk cId="1912729174" sldId="2147469159"/>
            <ac:spMk id="9" creationId="{EF70FFAE-F24C-2BA2-7D46-C9016EF2E219}"/>
          </ac:spMkLst>
        </pc:spChg>
        <pc:spChg chg="add mod">
          <ac:chgData name="Mauricio Eduardo Tano Retamales" userId="58883931-7653-4e89-a4cb-f74a99fdc2a5" providerId="ADAL" clId="{2E7AD363-EC3C-BE41-881E-A26143C29A61}" dt="2025-05-14T23:58:19.707" v="1249" actId="1076"/>
          <ac:spMkLst>
            <pc:docMk/>
            <pc:sldMk cId="1912729174" sldId="2147469159"/>
            <ac:spMk id="10" creationId="{7124A393-CE1B-0D4E-9FD7-4703D5AB139D}"/>
          </ac:spMkLst>
        </pc:spChg>
        <pc:spChg chg="add mod">
          <ac:chgData name="Mauricio Eduardo Tano Retamales" userId="58883931-7653-4e89-a4cb-f74a99fdc2a5" providerId="ADAL" clId="{2E7AD363-EC3C-BE41-881E-A26143C29A61}" dt="2025-05-14T23:58:29.495" v="1259" actId="1076"/>
          <ac:spMkLst>
            <pc:docMk/>
            <pc:sldMk cId="1912729174" sldId="2147469159"/>
            <ac:spMk id="11" creationId="{CC365E63-86C2-B6F9-617C-9714F4453DBA}"/>
          </ac:spMkLst>
        </pc:spChg>
        <pc:spChg chg="add mod">
          <ac:chgData name="Mauricio Eduardo Tano Retamales" userId="58883931-7653-4e89-a4cb-f74a99fdc2a5" providerId="ADAL" clId="{2E7AD363-EC3C-BE41-881E-A26143C29A61}" dt="2025-05-19T20:18:44.797" v="1964" actId="1076"/>
          <ac:spMkLst>
            <pc:docMk/>
            <pc:sldMk cId="1912729174" sldId="2147469159"/>
            <ac:spMk id="12" creationId="{3DEEAF99-8362-43F5-EA03-18489DB05DEC}"/>
          </ac:spMkLst>
        </pc:spChg>
        <pc:spChg chg="add mod">
          <ac:chgData name="Mauricio Eduardo Tano Retamales" userId="58883931-7653-4e89-a4cb-f74a99fdc2a5" providerId="ADAL" clId="{2E7AD363-EC3C-BE41-881E-A26143C29A61}" dt="2025-05-19T20:18:44.797" v="1964" actId="1076"/>
          <ac:spMkLst>
            <pc:docMk/>
            <pc:sldMk cId="1912729174" sldId="2147469159"/>
            <ac:spMk id="13" creationId="{CA389FE2-0E1C-334B-AE0E-C9C5754701B7}"/>
          </ac:spMkLst>
        </pc:spChg>
        <pc:spChg chg="add mod">
          <ac:chgData name="Mauricio Eduardo Tano Retamales" userId="58883931-7653-4e89-a4cb-f74a99fdc2a5" providerId="ADAL" clId="{2E7AD363-EC3C-BE41-881E-A26143C29A61}" dt="2025-05-19T20:18:44.797" v="1964" actId="1076"/>
          <ac:spMkLst>
            <pc:docMk/>
            <pc:sldMk cId="1912729174" sldId="2147469159"/>
            <ac:spMk id="14" creationId="{BD4D618E-0EE0-1D89-F5D1-89A848FA9B09}"/>
          </ac:spMkLst>
        </pc:spChg>
        <pc:picChg chg="add mod modCrop">
          <ac:chgData name="Mauricio Eduardo Tano Retamales" userId="58883931-7653-4e89-a4cb-f74a99fdc2a5" providerId="ADAL" clId="{2E7AD363-EC3C-BE41-881E-A26143C29A61}" dt="2025-05-14T23:56:24.425" v="1186" actId="1076"/>
          <ac:picMkLst>
            <pc:docMk/>
            <pc:sldMk cId="1912729174" sldId="2147469159"/>
            <ac:picMk id="4" creationId="{62889CAE-DB6D-2E93-8116-6123E54B8B15}"/>
          </ac:picMkLst>
        </pc:picChg>
        <pc:picChg chg="add mod modCrop">
          <ac:chgData name="Mauricio Eduardo Tano Retamales" userId="58883931-7653-4e89-a4cb-f74a99fdc2a5" providerId="ADAL" clId="{2E7AD363-EC3C-BE41-881E-A26143C29A61}" dt="2025-05-19T20:18:57.230" v="1967" actId="1076"/>
          <ac:picMkLst>
            <pc:docMk/>
            <pc:sldMk cId="1912729174" sldId="2147469159"/>
            <ac:picMk id="5" creationId="{1DFBA64E-32BE-0A00-C00F-FC57A302929C}"/>
          </ac:picMkLst>
        </pc:picChg>
      </pc:sldChg>
      <pc:sldChg chg="addSp delSp modSp new mod">
        <pc:chgData name="Mauricio Eduardo Tano Retamales" userId="58883931-7653-4e89-a4cb-f74a99fdc2a5" providerId="ADAL" clId="{2E7AD363-EC3C-BE41-881E-A26143C29A61}" dt="2025-05-19T21:08:13.729" v="2060" actId="20577"/>
        <pc:sldMkLst>
          <pc:docMk/>
          <pc:sldMk cId="1387333009" sldId="2147469160"/>
        </pc:sldMkLst>
        <pc:spChg chg="mod">
          <ac:chgData name="Mauricio Eduardo Tano Retamales" userId="58883931-7653-4e89-a4cb-f74a99fdc2a5" providerId="ADAL" clId="{2E7AD363-EC3C-BE41-881E-A26143C29A61}" dt="2025-05-19T21:08:13.729" v="2060" actId="20577"/>
          <ac:spMkLst>
            <pc:docMk/>
            <pc:sldMk cId="1387333009" sldId="2147469160"/>
            <ac:spMk id="2" creationId="{7F48971D-B129-08E5-4E4A-22699FCBB32A}"/>
          </ac:spMkLst>
        </pc:spChg>
        <pc:spChg chg="add mod">
          <ac:chgData name="Mauricio Eduardo Tano Retamales" userId="58883931-7653-4e89-a4cb-f74a99fdc2a5" providerId="ADAL" clId="{2E7AD363-EC3C-BE41-881E-A26143C29A61}" dt="2025-05-15T00:03:05.083" v="1614" actId="1076"/>
          <ac:spMkLst>
            <pc:docMk/>
            <pc:sldMk cId="1387333009" sldId="2147469160"/>
            <ac:spMk id="13" creationId="{BF31AF2E-6340-DC8F-A0A0-01B36986D850}"/>
          </ac:spMkLst>
        </pc:spChg>
        <pc:spChg chg="add mod">
          <ac:chgData name="Mauricio Eduardo Tano Retamales" userId="58883931-7653-4e89-a4cb-f74a99fdc2a5" providerId="ADAL" clId="{2E7AD363-EC3C-BE41-881E-A26143C29A61}" dt="2025-05-15T00:03:15.674" v="1622" actId="1076"/>
          <ac:spMkLst>
            <pc:docMk/>
            <pc:sldMk cId="1387333009" sldId="2147469160"/>
            <ac:spMk id="15" creationId="{180834E4-64DD-ABF2-3733-32F444F96A68}"/>
          </ac:spMkLst>
        </pc:spChg>
        <pc:spChg chg="add mod">
          <ac:chgData name="Mauricio Eduardo Tano Retamales" userId="58883931-7653-4e89-a4cb-f74a99fdc2a5" providerId="ADAL" clId="{2E7AD363-EC3C-BE41-881E-A26143C29A61}" dt="2025-05-15T00:09:57.768" v="1870" actId="1076"/>
          <ac:spMkLst>
            <pc:docMk/>
            <pc:sldMk cId="1387333009" sldId="2147469160"/>
            <ac:spMk id="16" creationId="{2215E06B-F02B-4650-28AD-69DB96569598}"/>
          </ac:spMkLst>
        </pc:spChg>
        <pc:graphicFrameChg chg="add mod modGraphic">
          <ac:chgData name="Mauricio Eduardo Tano Retamales" userId="58883931-7653-4e89-a4cb-f74a99fdc2a5" providerId="ADAL" clId="{2E7AD363-EC3C-BE41-881E-A26143C29A61}" dt="2025-05-19T20:36:01.596" v="2019" actId="20577"/>
          <ac:graphicFrameMkLst>
            <pc:docMk/>
            <pc:sldMk cId="1387333009" sldId="2147469160"/>
            <ac:graphicFrameMk id="12" creationId="{E4761673-3D71-3E8F-1A83-6AF65B2AC59F}"/>
          </ac:graphicFrameMkLst>
        </pc:graphicFrameChg>
        <pc:picChg chg="add mod">
          <ac:chgData name="Mauricio Eduardo Tano Retamales" userId="58883931-7653-4e89-a4cb-f74a99fdc2a5" providerId="ADAL" clId="{2E7AD363-EC3C-BE41-881E-A26143C29A61}" dt="2025-05-15T00:02:12.858" v="1575" actId="1076"/>
          <ac:picMkLst>
            <pc:docMk/>
            <pc:sldMk cId="1387333009" sldId="2147469160"/>
            <ac:picMk id="9" creationId="{8AF480F5-D422-0D02-6A38-55501E2AA3B0}"/>
          </ac:picMkLst>
        </pc:picChg>
        <pc:picChg chg="add mod">
          <ac:chgData name="Mauricio Eduardo Tano Retamales" userId="58883931-7653-4e89-a4cb-f74a99fdc2a5" providerId="ADAL" clId="{2E7AD363-EC3C-BE41-881E-A26143C29A61}" dt="2025-05-15T00:09:54.382" v="1869" actId="14100"/>
          <ac:picMkLst>
            <pc:docMk/>
            <pc:sldMk cId="1387333009" sldId="2147469160"/>
            <ac:picMk id="10" creationId="{8FEC1693-0304-491B-AEBE-10A207B2FE32}"/>
          </ac:picMkLst>
        </pc:picChg>
      </pc:sldChg>
      <pc:sldChg chg="addSp modSp new mod">
        <pc:chgData name="Mauricio Eduardo Tano Retamales" userId="58883931-7653-4e89-a4cb-f74a99fdc2a5" providerId="ADAL" clId="{2E7AD363-EC3C-BE41-881E-A26143C29A61}" dt="2025-05-19T21:09:08.890" v="2107" actId="20577"/>
        <pc:sldMkLst>
          <pc:docMk/>
          <pc:sldMk cId="1857167910" sldId="2147469161"/>
        </pc:sldMkLst>
        <pc:spChg chg="mod">
          <ac:chgData name="Mauricio Eduardo Tano Retamales" userId="58883931-7653-4e89-a4cb-f74a99fdc2a5" providerId="ADAL" clId="{2E7AD363-EC3C-BE41-881E-A26143C29A61}" dt="2025-05-14T23:47:19.530" v="652" actId="20577"/>
          <ac:spMkLst>
            <pc:docMk/>
            <pc:sldMk cId="1857167910" sldId="2147469161"/>
            <ac:spMk id="2" creationId="{A0924DA2-73DD-6616-9FA7-46204D0507A0}"/>
          </ac:spMkLst>
        </pc:spChg>
        <pc:spChg chg="mod">
          <ac:chgData name="Mauricio Eduardo Tano Retamales" userId="58883931-7653-4e89-a4cb-f74a99fdc2a5" providerId="ADAL" clId="{2E7AD363-EC3C-BE41-881E-A26143C29A61}" dt="2025-05-19T21:09:08.890" v="2107" actId="20577"/>
          <ac:spMkLst>
            <pc:docMk/>
            <pc:sldMk cId="1857167910" sldId="2147469161"/>
            <ac:spMk id="3" creationId="{915866E8-48F2-36B1-C5FA-2B61DE1A0B8C}"/>
          </ac:spMkLst>
        </pc:spChg>
        <pc:spChg chg="add mod">
          <ac:chgData name="Mauricio Eduardo Tano Retamales" userId="58883931-7653-4e89-a4cb-f74a99fdc2a5" providerId="ADAL" clId="{2E7AD363-EC3C-BE41-881E-A26143C29A61}" dt="2025-05-19T20:06:13.812" v="1963" actId="1076"/>
          <ac:spMkLst>
            <pc:docMk/>
            <pc:sldMk cId="1857167910" sldId="2147469161"/>
            <ac:spMk id="5" creationId="{7C52A82A-C2C2-363A-A01E-5AF0F382CD92}"/>
          </ac:spMkLst>
        </pc:spChg>
      </pc:sldChg>
    </pc:docChg>
  </pc:docChgLst>
  <pc:docChgLst>
    <pc:chgData name="Mauricio Eduardo Tano Retamales" userId="58883931-7653-4e89-a4cb-f74a99fdc2a5" providerId="ADAL" clId="{8ECDFF7E-7FFB-B040-A26D-ADF204FDE0A0}"/>
    <pc:docChg chg="modSld">
      <pc:chgData name="Mauricio Eduardo Tano Retamales" userId="58883931-7653-4e89-a4cb-f74a99fdc2a5" providerId="ADAL" clId="{8ECDFF7E-7FFB-B040-A26D-ADF204FDE0A0}" dt="2025-05-14T23:21:47.561" v="3" actId="20577"/>
      <pc:docMkLst>
        <pc:docMk/>
      </pc:docMkLst>
      <pc:sldChg chg="modSp mod">
        <pc:chgData name="Mauricio Eduardo Tano Retamales" userId="58883931-7653-4e89-a4cb-f74a99fdc2a5" providerId="ADAL" clId="{8ECDFF7E-7FFB-B040-A26D-ADF204FDE0A0}" dt="2025-05-14T23:21:47.561" v="3" actId="20577"/>
        <pc:sldMkLst>
          <pc:docMk/>
          <pc:sldMk cId="639152460" sldId="26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8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uricio.TanoRetamales@inl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Pronghorn-Thermochimica Integration for Full-Core MSR Simulations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10439400" cy="2133589"/>
          </a:xfrm>
        </p:spPr>
        <p:txBody>
          <a:bodyPr/>
          <a:lstStyle/>
          <a:p>
            <a:r>
              <a:rPr lang="en-US" dirty="0"/>
              <a:t>Mauricio Tano*, Parikshit Bajpai, Chaitanya Bhave, Samuel Walker, Ramiro Freile, Daniel Schwen</a:t>
            </a:r>
          </a:p>
          <a:p>
            <a:r>
              <a:rPr lang="en-US" dirty="0"/>
              <a:t>Idaho National Laboratory</a:t>
            </a:r>
          </a:p>
          <a:p>
            <a:endParaRPr lang="en-US" dirty="0"/>
          </a:p>
          <a:p>
            <a:r>
              <a:rPr lang="en-US" dirty="0"/>
              <a:t>May 28, 2025</a:t>
            </a:r>
          </a:p>
          <a:p>
            <a:r>
              <a:rPr lang="en-US" dirty="0"/>
              <a:t>NEAMS Annual Review: Molten Salt Reactors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ADB0-70E4-7166-CB49-D5D51ED7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Pronghorn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BFDED-BC31-ED2D-C820-7D6452F9C5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95400"/>
            <a:ext cx="6324600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Engineering-scale</a:t>
            </a:r>
            <a:r>
              <a:rPr lang="en-US" dirty="0">
                <a:solidFill>
                  <a:schemeClr val="tx1"/>
                </a:solidFill>
              </a:rPr>
              <a:t> porous media code solving for the conservation of </a:t>
            </a:r>
            <a:r>
              <a:rPr lang="en-US" b="1" dirty="0">
                <a:solidFill>
                  <a:schemeClr val="tx1"/>
                </a:solidFill>
              </a:rPr>
              <a:t>mass, momentum, and energy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b="1" dirty="0">
                <a:solidFill>
                  <a:schemeClr val="tx1"/>
                </a:solidFill>
              </a:rPr>
              <a:t>one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multiple</a:t>
            </a:r>
            <a:r>
              <a:rPr lang="en-US" dirty="0">
                <a:solidFill>
                  <a:schemeClr val="tx1"/>
                </a:solidFill>
              </a:rPr>
              <a:t> phases with conjugated heat transfer between fluid and solids</a:t>
            </a:r>
          </a:p>
          <a:p>
            <a:r>
              <a:rPr lang="en-US" dirty="0">
                <a:solidFill>
                  <a:schemeClr val="tx1"/>
                </a:solidFill>
              </a:rPr>
              <a:t>Implements </a:t>
            </a:r>
            <a:r>
              <a:rPr lang="en-US" b="1" dirty="0">
                <a:solidFill>
                  <a:schemeClr val="tx1"/>
                </a:solidFill>
              </a:rPr>
              <a:t>porous media closures</a:t>
            </a:r>
            <a:r>
              <a:rPr lang="en-US" dirty="0">
                <a:solidFill>
                  <a:schemeClr val="tx1"/>
                </a:solidFill>
              </a:rPr>
              <a:t>, involving correlations for: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Flow Friction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Heat and Mass Transfer Coefficients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Radiative Transfer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2ABAF-0E0C-A204-6806-5B7DAE69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573" y="1370510"/>
            <a:ext cx="5366881" cy="42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6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MSR Chemistry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E8054C-B51B-4822-3758-FC58A50E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39" y="1371600"/>
            <a:ext cx="8242521" cy="46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3E79-BD96-4D0B-D7BD-0BF38E20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this works fits in the </a:t>
            </a:r>
            <a:r>
              <a:rPr lang="en-US" dirty="0" err="1"/>
              <a:t>multiphysics</a:t>
            </a:r>
            <a:r>
              <a:rPr lang="en-US" dirty="0"/>
              <a:t> framework?</a:t>
            </a:r>
          </a:p>
        </p:txBody>
      </p:sp>
      <p:pic>
        <p:nvPicPr>
          <p:cNvPr id="4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96E6C163-67B1-E7C2-FE2C-4307D8E2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295400"/>
            <a:ext cx="9186232" cy="473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AD6ACB-09D8-EDA9-7D08-35B3137B6C9E}"/>
              </a:ext>
            </a:extLst>
          </p:cNvPr>
          <p:cNvSpPr/>
          <p:nvPr/>
        </p:nvSpPr>
        <p:spPr>
          <a:xfrm>
            <a:off x="5888516" y="1295400"/>
            <a:ext cx="4191000" cy="4800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C3F233B1-8FBF-F507-CDEC-1DF9ADE2DED0}"/>
              </a:ext>
            </a:extLst>
          </p:cNvPr>
          <p:cNvSpPr/>
          <p:nvPr/>
        </p:nvSpPr>
        <p:spPr>
          <a:xfrm>
            <a:off x="10112173" y="1752600"/>
            <a:ext cx="1752600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MSTDB-TP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5E123CEB-7D11-E96D-499E-0E0E63D90B26}"/>
              </a:ext>
            </a:extLst>
          </p:cNvPr>
          <p:cNvSpPr/>
          <p:nvPr/>
        </p:nvSpPr>
        <p:spPr>
          <a:xfrm>
            <a:off x="10112173" y="4648200"/>
            <a:ext cx="1752600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MSTDB-TC</a:t>
            </a:r>
          </a:p>
        </p:txBody>
      </p:sp>
    </p:spTree>
    <p:extLst>
      <p:ext uri="{BB962C8B-B14F-4D97-AF65-F5344CB8AC3E}">
        <p14:creationId xmlns:p14="http://schemas.microsoft.com/office/powerpoint/2010/main" val="161507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7A8F-E4DA-C257-F547-6EA919A6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Thermochimica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FCF2-AB52-DCBF-6950-A65E20FFDE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44600"/>
            <a:ext cx="8001000" cy="487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Thermochimica is a computational library for chemical thermodynamics.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 determines a unique combination of phases and their compositions for a prescribed chemical composition, temperature and pressure.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solver and the underlying thermodynamic models can be used to estimate the chemical state and various constitutive and transport properties necessary for modeling of materials and processes.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original Thermochimica source package is developed in FORTRAN.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We have recently developed a MOOSE-based wrapper that allows us to run Thermochimica on the MOOSE computational mesh and makes its results readily available and able to be coupled via </a:t>
            </a:r>
            <a:r>
              <a:rPr lang="en-US" sz="2000" dirty="0" err="1">
                <a:solidFill>
                  <a:schemeClr val="tx1"/>
                </a:solidFill>
              </a:rPr>
              <a:t>MultiApps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omputational Engineering &amp; Energy Sciences Group · GitHub">
            <a:extLst>
              <a:ext uri="{FF2B5EF4-FFF2-40B4-BE49-F238E27FC236}">
                <a16:creationId xmlns:a16="http://schemas.microsoft.com/office/drawing/2014/main" id="{05A968E1-8D98-67C7-0A30-FBB6414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95" y="1905000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9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080A-49BA-E71D-D15F-AF80B53E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Thermochimica Integration into MOOSE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123D-F7D9-B7BF-0DAC-38882A5C65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395" y="1295400"/>
            <a:ext cx="6223000" cy="487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Application usage via </a:t>
            </a:r>
            <a:r>
              <a:rPr lang="en-US" sz="2000" i="1" dirty="0" err="1">
                <a:solidFill>
                  <a:schemeClr val="tx1"/>
                </a:solidFill>
              </a:rPr>
              <a:t>ChemicalComposition</a:t>
            </a:r>
            <a:r>
              <a:rPr lang="en-US" sz="2000" i="1" dirty="0">
                <a:solidFill>
                  <a:schemeClr val="tx1"/>
                </a:solidFill>
              </a:rPr>
              <a:t> UO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Block restricted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User defines temperature and pressure fields and units for these fields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Per block, user defines: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Element concentration/distribution fields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Thermochemical file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Required output phases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Required output species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i="1" dirty="0" err="1">
                <a:solidFill>
                  <a:schemeClr val="tx1"/>
                </a:solidFill>
              </a:rPr>
              <a:t>is_fv</a:t>
            </a:r>
            <a:r>
              <a:rPr lang="en-US" sz="1400" dirty="0">
                <a:solidFill>
                  <a:schemeClr val="tx1"/>
                </a:solidFill>
              </a:rPr>
              <a:t> flag: to create auxiliary fields for coupled species and phases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Units of for the output species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ChemicalComposition</a:t>
            </a:r>
            <a:r>
              <a:rPr lang="en-US" sz="1600" dirty="0">
                <a:solidFill>
                  <a:schemeClr val="tx1"/>
                </a:solidFill>
              </a:rPr>
              <a:t> then outputs the equilibrium phases and species within those phases as </a:t>
            </a:r>
            <a:r>
              <a:rPr lang="en-US" sz="1600" dirty="0" err="1">
                <a:solidFill>
                  <a:schemeClr val="tx1"/>
                </a:solidFill>
              </a:rPr>
              <a:t>AuxVariables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CF8DA-3750-BA79-B417-638334AD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2" r="41758"/>
          <a:stretch/>
        </p:blipFill>
        <p:spPr>
          <a:xfrm>
            <a:off x="7010400" y="1447799"/>
            <a:ext cx="4724400" cy="45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8384-987E-30F9-7FE2-37B582CE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Chemical Potential Evolution in L-MSR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215F6-3BEC-E00D-7A8C-569FFE020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555"/>
          <a:stretch>
            <a:fillRect/>
          </a:stretch>
        </p:blipFill>
        <p:spPr>
          <a:xfrm>
            <a:off x="533400" y="1305027"/>
            <a:ext cx="6781800" cy="1819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E99A5-B9C8-7D8F-7AA9-FF4D34F2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238"/>
          <a:stretch>
            <a:fillRect/>
          </a:stretch>
        </p:blipFill>
        <p:spPr>
          <a:xfrm>
            <a:off x="533399" y="3867534"/>
            <a:ext cx="6979723" cy="1813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256D5-EC89-0265-3768-CE5749E06F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77" b="13226"/>
          <a:stretch>
            <a:fillRect/>
          </a:stretch>
        </p:blipFill>
        <p:spPr>
          <a:xfrm>
            <a:off x="8229600" y="1203191"/>
            <a:ext cx="3759200" cy="2019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07274-0854-906B-904F-2597F435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475"/>
          <a:stretch>
            <a:fillRect/>
          </a:stretch>
        </p:blipFill>
        <p:spPr>
          <a:xfrm>
            <a:off x="7513123" y="3799012"/>
            <a:ext cx="4443020" cy="1957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510395-FFFA-A52E-A38B-6CCC37FD05D2}"/>
              </a:ext>
            </a:extLst>
          </p:cNvPr>
          <p:cNvSpPr txBox="1"/>
          <p:nvPr/>
        </p:nvSpPr>
        <p:spPr>
          <a:xfrm>
            <a:off x="685800" y="3204744"/>
            <a:ext cx="1456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Temperature [K]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AFEBF-69CC-99EA-FA05-EEF013D03546}"/>
              </a:ext>
            </a:extLst>
          </p:cNvPr>
          <p:cNvSpPr txBox="1"/>
          <p:nvPr/>
        </p:nvSpPr>
        <p:spPr>
          <a:xfrm>
            <a:off x="3231343" y="3204743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Pressure [Pa]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888FA-9199-9989-2803-87E931966B70}"/>
              </a:ext>
            </a:extLst>
          </p:cNvPr>
          <p:cNvSpPr txBox="1"/>
          <p:nvPr/>
        </p:nvSpPr>
        <p:spPr>
          <a:xfrm>
            <a:off x="4679176" y="3222396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Chlorine Chemical Potential (Cl</a:t>
            </a:r>
            <a:r>
              <a:rPr lang="en-US" sz="1400" baseline="30000" dirty="0"/>
              <a:t>-</a:t>
            </a:r>
            <a:r>
              <a:rPr lang="en-US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0F3E1-2FB9-426D-EE51-D9C46892C4DC}"/>
              </a:ext>
            </a:extLst>
          </p:cNvPr>
          <p:cNvSpPr txBox="1"/>
          <p:nvPr/>
        </p:nvSpPr>
        <p:spPr>
          <a:xfrm>
            <a:off x="498770" y="5722183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Ideal Gas Phase [mol/m</a:t>
            </a:r>
            <a:r>
              <a:rPr lang="en-US" sz="1400" baseline="30000" dirty="0"/>
              <a:t>3</a:t>
            </a:r>
            <a:r>
              <a:rPr lang="en-US" sz="1400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79AA7-69AE-40F9-159F-826C82E482E6}"/>
              </a:ext>
            </a:extLst>
          </p:cNvPr>
          <p:cNvSpPr txBox="1"/>
          <p:nvPr/>
        </p:nvSpPr>
        <p:spPr>
          <a:xfrm>
            <a:off x="3053410" y="572218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RbCl</a:t>
            </a:r>
            <a:r>
              <a:rPr lang="en-US" sz="1400" dirty="0"/>
              <a:t> gas [mol/m</a:t>
            </a:r>
            <a:r>
              <a:rPr lang="en-US" sz="1400" baseline="30000" dirty="0"/>
              <a:t>3</a:t>
            </a:r>
            <a:r>
              <a:rPr lang="en-US" sz="1400" dirty="0"/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AA730-03E3-DE52-FCE4-28F77A8A2053}"/>
              </a:ext>
            </a:extLst>
          </p:cNvPr>
          <p:cNvSpPr txBox="1"/>
          <p:nvPr/>
        </p:nvSpPr>
        <p:spPr>
          <a:xfrm>
            <a:off x="5348039" y="5722183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CsI</a:t>
            </a:r>
            <a:r>
              <a:rPr lang="en-US" sz="1400" dirty="0"/>
              <a:t> gas [mol/m</a:t>
            </a:r>
            <a:r>
              <a:rPr lang="en-US" sz="1400" baseline="30000" dirty="0"/>
              <a:t>3</a:t>
            </a:r>
            <a:r>
              <a:rPr lang="en-US" sz="1400" dirty="0"/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346D3-6EAE-7BE8-85D9-B975B9E23430}"/>
              </a:ext>
            </a:extLst>
          </p:cNvPr>
          <p:cNvSpPr txBox="1"/>
          <p:nvPr/>
        </p:nvSpPr>
        <p:spPr>
          <a:xfrm>
            <a:off x="7565459" y="3222396"/>
            <a:ext cx="4434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Evolution in chemical potential of fuel salt with burnup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CBFDB-2D69-29F0-ED31-B4D798A0EEDE}"/>
              </a:ext>
            </a:extLst>
          </p:cNvPr>
          <p:cNvSpPr txBox="1"/>
          <p:nvPr/>
        </p:nvSpPr>
        <p:spPr>
          <a:xfrm>
            <a:off x="7801467" y="5729434"/>
            <a:ext cx="4116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Volatilization of chemical species due to depletion</a:t>
            </a:r>
          </a:p>
        </p:txBody>
      </p:sp>
    </p:spTree>
    <p:extLst>
      <p:ext uri="{BB962C8B-B14F-4D97-AF65-F5344CB8AC3E}">
        <p14:creationId xmlns:p14="http://schemas.microsoft.com/office/powerpoint/2010/main" val="118135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6086-A6A6-4471-003C-C41A040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Volatilization in MSRE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89CAE-DB6D-2E93-8116-6123E54B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775"/>
          <a:stretch>
            <a:fillRect/>
          </a:stretch>
        </p:blipFill>
        <p:spPr>
          <a:xfrm>
            <a:off x="443578" y="1676400"/>
            <a:ext cx="5685079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BA64E-32BE-0A00-C00F-FC57A302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66"/>
          <a:stretch>
            <a:fillRect/>
          </a:stretch>
        </p:blipFill>
        <p:spPr>
          <a:xfrm>
            <a:off x="7297587" y="1470748"/>
            <a:ext cx="3510729" cy="4451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82102-79F6-9EEA-D240-23352BF0C0D7}"/>
              </a:ext>
            </a:extLst>
          </p:cNvPr>
          <p:cNvSpPr txBox="1"/>
          <p:nvPr/>
        </p:nvSpPr>
        <p:spPr>
          <a:xfrm>
            <a:off x="443578" y="5410200"/>
            <a:ext cx="1456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Temperature [K]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AC999-3570-A985-1C48-2979D1AD12D9}"/>
              </a:ext>
            </a:extLst>
          </p:cNvPr>
          <p:cNvSpPr txBox="1"/>
          <p:nvPr/>
        </p:nvSpPr>
        <p:spPr>
          <a:xfrm>
            <a:off x="2451980" y="5410199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Pressure [Pa]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283F8-7C0A-7388-D4D0-D3089C0688D7}"/>
              </a:ext>
            </a:extLst>
          </p:cNvPr>
          <p:cNvSpPr txBox="1"/>
          <p:nvPr/>
        </p:nvSpPr>
        <p:spPr>
          <a:xfrm>
            <a:off x="3796302" y="5410198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Fluorine Chemical Potential (F</a:t>
            </a:r>
            <a:r>
              <a:rPr lang="en-US" sz="1400" baseline="30000" dirty="0"/>
              <a:t>-</a:t>
            </a:r>
            <a:r>
              <a:rPr lang="en-US" sz="1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0FFAE-F24C-2BA2-7D46-C9016EF2E219}"/>
              </a:ext>
            </a:extLst>
          </p:cNvPr>
          <p:cNvSpPr txBox="1"/>
          <p:nvPr/>
        </p:nvSpPr>
        <p:spPr>
          <a:xfrm>
            <a:off x="6858000" y="1201743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Liquid Rb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4A393-CE1B-0D4E-9FD7-4703D5AB139D}"/>
              </a:ext>
            </a:extLst>
          </p:cNvPr>
          <p:cNvSpPr txBox="1"/>
          <p:nvPr/>
        </p:nvSpPr>
        <p:spPr>
          <a:xfrm>
            <a:off x="8267979" y="1201742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Gas Rb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65E63-86C2-B6F9-617C-9714F4453DBA}"/>
              </a:ext>
            </a:extLst>
          </p:cNvPr>
          <p:cNvSpPr txBox="1"/>
          <p:nvPr/>
        </p:nvSpPr>
        <p:spPr>
          <a:xfrm>
            <a:off x="9582185" y="120979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Liquid I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EAF99-8362-43F5-EA03-18489DB05DEC}"/>
              </a:ext>
            </a:extLst>
          </p:cNvPr>
          <p:cNvSpPr txBox="1"/>
          <p:nvPr/>
        </p:nvSpPr>
        <p:spPr>
          <a:xfrm>
            <a:off x="7127345" y="5906370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Gas I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89FE2-0E1C-334B-AE0E-C9C5754701B7}"/>
              </a:ext>
            </a:extLst>
          </p:cNvPr>
          <p:cNvSpPr txBox="1"/>
          <p:nvPr/>
        </p:nvSpPr>
        <p:spPr>
          <a:xfrm>
            <a:off x="8201495" y="5906369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Liquid Cs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D618E-0EE0-1D89-F5D1-89A848FA9B09}"/>
              </a:ext>
            </a:extLst>
          </p:cNvPr>
          <p:cNvSpPr txBox="1"/>
          <p:nvPr/>
        </p:nvSpPr>
        <p:spPr>
          <a:xfrm>
            <a:off x="9584720" y="5906369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Gas Cs [mol/m</a:t>
            </a:r>
            <a:r>
              <a:rPr lang="en-US" sz="1200" baseline="30000" dirty="0"/>
              <a:t>3</a:t>
            </a:r>
            <a:r>
              <a:rPr lang="en-US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1272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971D-B129-08E5-4E4A-22699FCB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3D Corrosion in Molten Salt Loop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480F5-D422-0D02-6A38-55501E2A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08" y="3581972"/>
            <a:ext cx="3216911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C1693-0304-491B-AEBE-10A207B2F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74" y="1268968"/>
            <a:ext cx="4993803" cy="452223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761673-3D71-3E8F-1A83-6AF65B2A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1120"/>
              </p:ext>
            </p:extLst>
          </p:nvPr>
        </p:nvGraphicFramePr>
        <p:xfrm>
          <a:off x="174368" y="1259308"/>
          <a:ext cx="5201993" cy="231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66">
                  <a:extLst>
                    <a:ext uri="{9D8B030D-6E8A-4147-A177-3AD203B41FA5}">
                      <a16:colId xmlns:a16="http://schemas.microsoft.com/office/drawing/2014/main" val="4012863893"/>
                    </a:ext>
                  </a:extLst>
                </a:gridCol>
                <a:gridCol w="2992927">
                  <a:extLst>
                    <a:ext uri="{9D8B030D-6E8A-4147-A177-3AD203B41FA5}">
                      <a16:colId xmlns:a16="http://schemas.microsoft.com/office/drawing/2014/main" val="3183792585"/>
                    </a:ext>
                  </a:extLst>
                </a:gridCol>
              </a:tblGrid>
              <a:tr h="3302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820962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Molten 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Eutectic </a:t>
                      </a:r>
                      <a:r>
                        <a:rPr lang="en-US" sz="1400" dirty="0" err="1"/>
                        <a:t>FLiNaK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64124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Stainless Steel 316H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4522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Pipe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 (71%) – Cr (17%) – Ni (12%)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60582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Heated Wall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933.1 K (right wall)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085874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Cooled Wall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813.2 K (left wall)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96316"/>
                  </a:ext>
                </a:extLst>
              </a:tr>
              <a:tr h="330254">
                <a:tc>
                  <a:txBody>
                    <a:bodyPr/>
                    <a:lstStyle/>
                    <a:p>
                      <a:r>
                        <a:rPr lang="en-US" sz="1400" dirty="0"/>
                        <a:t>Operation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8496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F31AF2E-6340-DC8F-A0A0-01B36986D850}"/>
              </a:ext>
            </a:extLst>
          </p:cNvPr>
          <p:cNvSpPr txBox="1"/>
          <p:nvPr/>
        </p:nvSpPr>
        <p:spPr>
          <a:xfrm>
            <a:off x="5862" y="4253565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Solid Temperature [K]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834E4-64DD-ABF2-3733-32F444F96A68}"/>
              </a:ext>
            </a:extLst>
          </p:cNvPr>
          <p:cNvSpPr txBox="1"/>
          <p:nvPr/>
        </p:nvSpPr>
        <p:spPr>
          <a:xfrm>
            <a:off x="4273356" y="441636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Salt Temperature [K]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5E06B-F02B-4650-28AD-69DB96569598}"/>
              </a:ext>
            </a:extLst>
          </p:cNvPr>
          <p:cNvSpPr txBox="1"/>
          <p:nvPr/>
        </p:nvSpPr>
        <p:spPr>
          <a:xfrm>
            <a:off x="8001000" y="579943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 Profiles</a:t>
            </a:r>
          </a:p>
        </p:txBody>
      </p:sp>
    </p:spTree>
    <p:extLst>
      <p:ext uri="{BB962C8B-B14F-4D97-AF65-F5344CB8AC3E}">
        <p14:creationId xmlns:p14="http://schemas.microsoft.com/office/powerpoint/2010/main" val="138733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4DA2-73DD-6616-9FA7-46204D05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66E8-48F2-36B1-C5FA-2B61DE1A0B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295400"/>
            <a:ext cx="11379200" cy="487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Accomplishment Summary: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Developed and demonstrated the coupling between Thermochimica and Pronghorn (+ Griffin) for </a:t>
            </a:r>
            <a:r>
              <a:rPr lang="en-US" sz="1600" dirty="0" err="1">
                <a:solidFill>
                  <a:schemeClr val="tx1"/>
                </a:solidFill>
              </a:rPr>
              <a:t>multiphysics</a:t>
            </a:r>
            <a:r>
              <a:rPr lang="en-US" sz="1600" dirty="0">
                <a:solidFill>
                  <a:schemeClr val="tx1"/>
                </a:solidFill>
              </a:rPr>
              <a:t> assessments of MSRs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 Collaboration with MSR Program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toolkit allows us to track redox potential and speciation across MSRs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Next Steps: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Although the corrosion models have been verified and partially validated, they will need further validation for routine usage to support MSR industry</a:t>
            </a:r>
            <a:endParaRPr lang="en-US" sz="16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Developing more accurate models for interface corrosion currents (coupling with phase field)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For two-phase flow modeling, we need data for element-dependent mass transfer rate between liquid and gas phases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integration with Mole)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Some specific MSR components, e.g., heat exchangers, elbows, etc., may require more fidelity than the one that could be achieved in Pronghorn-Thermochimica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(coupling with MOSCATO)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Developing improved models for the non-electrochemical deposition of species into reactor structures</a:t>
            </a:r>
            <a:endParaRPr lang="en-US" sz="1600" dirty="0">
              <a:solidFill>
                <a:schemeClr val="tx1"/>
              </a:solidFill>
              <a:cs typeface="+mn-cs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2A82A-C2C2-363A-A01E-5AF0F382CD92}"/>
              </a:ext>
            </a:extLst>
          </p:cNvPr>
          <p:cNvSpPr txBox="1"/>
          <p:nvPr/>
        </p:nvSpPr>
        <p:spPr>
          <a:xfrm>
            <a:off x="406400" y="6368534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Mauricio.TanoRetamales@inl.gov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67910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purl.org/dc/terms/"/>
    <ds:schemaRef ds:uri="http://schemas.openxmlformats.org/package/2006/metadata/core-properties"/>
    <ds:schemaRef ds:uri="d06c844e-3888-4d7e-9476-f8018e5472cf"/>
    <ds:schemaRef ds:uri="http://purl.org/dc/elements/1.1/"/>
    <ds:schemaRef ds:uri="http://purl.org/dc/dcmitype/"/>
    <ds:schemaRef ds:uri="55bb7a7b-ea7a-4bb0-b24a-d4297f0c0a9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a20205c-0631-4ff0-81c6-46eee12fe7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78EEBA-5898-4A11-AC11-476AE2B16D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32695</TotalTime>
  <Words>627</Words>
  <Application>Microsoft Macintosh PowerPoint</Application>
  <PresentationFormat>Widescreen</PresentationFormat>
  <Paragraphs>84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STIX Two Text</vt:lpstr>
      <vt:lpstr>Wingdings</vt:lpstr>
      <vt:lpstr>DOE Theme Colors</vt:lpstr>
      <vt:lpstr>Pronghorn-Thermochimica Integration for Full-Core MSR Simulations</vt:lpstr>
      <vt:lpstr>Motivation: MSR Chemistry</vt:lpstr>
      <vt:lpstr>Where this works fits in the multiphysics framework?</vt:lpstr>
      <vt:lpstr>Thermochimica</vt:lpstr>
      <vt:lpstr>Thermochimica Integration into MOOSE</vt:lpstr>
      <vt:lpstr>Example 1: Chemical Potential Evolution in L-MSR</vt:lpstr>
      <vt:lpstr>Example 2: Volatilization in MSRE </vt:lpstr>
      <vt:lpstr>Example 3: 3D Corrosion in Molten Salt Loop</vt:lpstr>
      <vt:lpstr>Summary and Next Steps</vt:lpstr>
      <vt:lpstr>PowerPoint Presentation</vt:lpstr>
      <vt:lpstr>Pronghorn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Mauricio Eduardo Tano Retamales</cp:lastModifiedBy>
  <cp:revision>1777</cp:revision>
  <cp:lastPrinted>2018-02-05T23:05:47Z</cp:lastPrinted>
  <dcterms:created xsi:type="dcterms:W3CDTF">2013-06-03T19:45:25Z</dcterms:created>
  <dcterms:modified xsi:type="dcterms:W3CDTF">2025-05-19T21:20:20Z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